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34"/>
  </p:sldMasterIdLst>
  <p:sldIdLst>
    <p:sldId id="262" r:id="rId35"/>
    <p:sldId id="257" r:id="rId36"/>
    <p:sldId id="259" r:id="rId37"/>
    <p:sldId id="258" r:id="rId38"/>
    <p:sldId id="260" r:id="rId39"/>
    <p:sldId id="261" r:id="rId40"/>
    <p:sldId id="263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3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5.xml"/><Relationship Id="rId21" Type="http://schemas.openxmlformats.org/officeDocument/2006/relationships/customXml" Target="../customXml/item21.xml"/><Relationship Id="rId34" Type="http://schemas.openxmlformats.org/officeDocument/2006/relationships/slideMaster" Target="slideMasters/slideMaster1.xml"/><Relationship Id="rId42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customXml" Target="../customXml/item29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slide" Target="slides/slide3.xml"/><Relationship Id="rId40" Type="http://schemas.openxmlformats.org/officeDocument/2006/relationships/slide" Target="slides/slide6.xml"/><Relationship Id="rId45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2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slide" Target="slides/slide1.xml"/><Relationship Id="rId43" Type="http://schemas.openxmlformats.org/officeDocument/2006/relationships/viewProps" Target="viewProps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slide" Target="slides/slide4.xml"/><Relationship Id="rId20" Type="http://schemas.openxmlformats.org/officeDocument/2006/relationships/customXml" Target="../customXml/item20.xml"/><Relationship Id="rId41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24.xml"/><Relationship Id="rId2" Type="http://schemas.openxmlformats.org/officeDocument/2006/relationships/customXml" Target="../../customXml/item14.xml"/><Relationship Id="rId1" Type="http://schemas.openxmlformats.org/officeDocument/2006/relationships/customXml" Target="../../customXml/item11.xml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customXml" Target="../../customXml/item7.xml"/><Relationship Id="rId7" Type="http://schemas.openxmlformats.org/officeDocument/2006/relationships/image" Target="../media/image2.png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9.xml"/><Relationship Id="rId6" Type="http://schemas.openxmlformats.org/officeDocument/2006/relationships/slideLayout" Target="../slideLayouts/slideLayout1.xml"/><Relationship Id="rId5" Type="http://schemas.openxmlformats.org/officeDocument/2006/relationships/video" Target="../media/media1.mp4"/><Relationship Id="rId4" Type="http://schemas.microsoft.com/office/2007/relationships/media" Target="../media/media1.mp4"/><Relationship Id="rId9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customXml" Target="../../customXml/item8.xml"/><Relationship Id="rId7" Type="http://schemas.openxmlformats.org/officeDocument/2006/relationships/slideLayout" Target="../slideLayouts/slideLayout1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20.xml"/><Relationship Id="rId6" Type="http://schemas.openxmlformats.org/officeDocument/2006/relationships/video" Target="../media/media2.mp4"/><Relationship Id="rId5" Type="http://schemas.microsoft.com/office/2007/relationships/media" Target="../media/media2.mp4"/><Relationship Id="rId10" Type="http://schemas.openxmlformats.org/officeDocument/2006/relationships/image" Target="../media/image6.png"/><Relationship Id="rId4" Type="http://schemas.openxmlformats.org/officeDocument/2006/relationships/customXml" Target="../../customXml/item1.xml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customXml" Target="../../customXml/item12.xml"/><Relationship Id="rId7" Type="http://schemas.openxmlformats.org/officeDocument/2006/relationships/image" Target="../media/image8.jpg"/><Relationship Id="rId2" Type="http://schemas.openxmlformats.org/officeDocument/2006/relationships/customXml" Target="../../customXml/item22.xml"/><Relationship Id="rId1" Type="http://schemas.openxmlformats.org/officeDocument/2006/relationships/customXml" Target="../../customXml/item5.xml"/><Relationship Id="rId6" Type="http://schemas.openxmlformats.org/officeDocument/2006/relationships/image" Target="../media/image7.jpg"/><Relationship Id="rId5" Type="http://schemas.openxmlformats.org/officeDocument/2006/relationships/slideLayout" Target="../slideLayouts/slideLayout1.xml"/><Relationship Id="rId4" Type="http://schemas.openxmlformats.org/officeDocument/2006/relationships/customXml" Target="../../customXml/item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customXml" Target="../../customXml/item32.xml"/><Relationship Id="rId7" Type="http://schemas.openxmlformats.org/officeDocument/2006/relationships/image" Target="../media/image11.jpg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17.xml"/><Relationship Id="rId6" Type="http://schemas.openxmlformats.org/officeDocument/2006/relationships/image" Target="../media/image10.jpg"/><Relationship Id="rId5" Type="http://schemas.openxmlformats.org/officeDocument/2006/relationships/slideLayout" Target="../slideLayouts/slideLayout1.xml"/><Relationship Id="rId4" Type="http://schemas.openxmlformats.org/officeDocument/2006/relationships/customXml" Target="../../customXml/item3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customXml" Target="../../customXml/item28.xml"/><Relationship Id="rId7" Type="http://schemas.openxmlformats.org/officeDocument/2006/relationships/image" Target="../media/image14.jpg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10.xml"/><Relationship Id="rId6" Type="http://schemas.openxmlformats.org/officeDocument/2006/relationships/image" Target="../media/image13.jpg"/><Relationship Id="rId5" Type="http://schemas.openxmlformats.org/officeDocument/2006/relationships/slideLayout" Target="../slideLayouts/slideLayout1.xml"/><Relationship Id="rId4" Type="http://schemas.openxmlformats.org/officeDocument/2006/relationships/customXml" Target="../../customXml/item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hortcutstv.com/" TargetMode="External"/><Relationship Id="rId3" Type="http://schemas.openxmlformats.org/officeDocument/2006/relationships/customXml" Target="../../customXml/item27.xml"/><Relationship Id="rId7" Type="http://schemas.openxmlformats.org/officeDocument/2006/relationships/hyperlink" Target="https://www.shortcutstv.com/blog" TargetMode="External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3.xml"/><Relationship Id="rId6" Type="http://schemas.openxmlformats.org/officeDocument/2006/relationships/image" Target="../media/image16.jpg"/><Relationship Id="rId5" Type="http://schemas.openxmlformats.org/officeDocument/2006/relationships/slideLayout" Target="../slideLayouts/slideLayout1.xml"/><Relationship Id="rId4" Type="http://schemas.openxmlformats.org/officeDocument/2006/relationships/customXml" Target="../../customXml/item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5804498" y="297236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749899" y="297236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5804498" y="3546566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A38BB-EB92-467B-8E92-B514A893E012}"/>
              </a:ext>
            </a:extLst>
          </p:cNvPr>
          <p:cNvSpPr/>
          <p:nvPr/>
        </p:nvSpPr>
        <p:spPr>
          <a:xfrm>
            <a:off x="5919956" y="412540"/>
            <a:ext cx="5431177" cy="28894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Visualising Social Mobility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480971-B4E4-4C08-BC4C-BEFF7E55C9BD}"/>
              </a:ext>
            </a:extLst>
          </p:cNvPr>
          <p:cNvSpPr/>
          <p:nvPr/>
        </p:nvSpPr>
        <p:spPr>
          <a:xfrm>
            <a:off x="5916775" y="3667718"/>
            <a:ext cx="5431177" cy="28894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A Mountain to Climb…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12A46F-17DA-4FB6-3FF4-65CFFE2856CC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" y="412540"/>
            <a:ext cx="468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4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5804498" y="297236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749899" y="297236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5804498" y="3546566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mountain1">
            <a:hlinkClick r:id="" action="ppaction://media"/>
            <a:extLst>
              <a:ext uri="{FF2B5EF4-FFF2-40B4-BE49-F238E27FC236}">
                <a16:creationId xmlns:a16="http://schemas.microsoft.com/office/drawing/2014/main" id="{4E7968F6-88D2-4211-B1D3-62DFB10E3EF5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16776" y="412540"/>
            <a:ext cx="5431176" cy="28805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AAFABE6-4CB7-ABDC-E1D7-2AA11A419F84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00000" y="412540"/>
            <a:ext cx="4680000" cy="6120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55BEEFE6-217E-45D4-8E60-CE7C2B9EA4FD}"/>
              </a:ext>
            </a:extLst>
          </p:cNvPr>
          <p:cNvSpPr/>
          <p:nvPr/>
        </p:nvSpPr>
        <p:spPr>
          <a:xfrm>
            <a:off x="519708" y="228143"/>
            <a:ext cx="4052292" cy="621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Visualising Social Mobility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52CC81-FD72-6424-BD78-78D6411D79DB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5940000" y="3690000"/>
            <a:ext cx="5400000" cy="2880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CFC98C9-CD95-49D3-97A0-BCFC2A069761}"/>
              </a:ext>
            </a:extLst>
          </p:cNvPr>
          <p:cNvSpPr/>
          <p:nvPr/>
        </p:nvSpPr>
        <p:spPr>
          <a:xfrm>
            <a:off x="8732996" y="6130813"/>
            <a:ext cx="2836333" cy="5503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latin typeface="Comic Sans MS" panose="030F0702030302020204" pitchFamily="66" charset="0"/>
              </a:rPr>
              <a:t>A Mountain to Climb…</a:t>
            </a:r>
          </a:p>
        </p:txBody>
      </p:sp>
    </p:spTree>
    <p:extLst>
      <p:ext uri="{BB962C8B-B14F-4D97-AF65-F5344CB8AC3E}">
        <p14:creationId xmlns:p14="http://schemas.microsoft.com/office/powerpoint/2010/main" val="1178808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387077" y="30482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6309090" y="304828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70DDA-9EF6-4C9E-AE8C-4C02DA16EF98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6466093" y="420132"/>
            <a:ext cx="4636097" cy="6158078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4"/>
            </p:custDataLst>
          </p:nvPr>
        </p:nvSpPr>
        <p:spPr>
          <a:xfrm>
            <a:off x="387077" y="355415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480971-B4E4-4C08-BC4C-BEFF7E55C9BD}"/>
              </a:ext>
            </a:extLst>
          </p:cNvPr>
          <p:cNvSpPr/>
          <p:nvPr/>
        </p:nvSpPr>
        <p:spPr>
          <a:xfrm>
            <a:off x="504000" y="432564"/>
            <a:ext cx="5400000" cy="288000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mountain2">
            <a:hlinkClick r:id="" action="ppaction://media"/>
            <a:extLst>
              <a:ext uri="{FF2B5EF4-FFF2-40B4-BE49-F238E27FC236}">
                <a16:creationId xmlns:a16="http://schemas.microsoft.com/office/drawing/2014/main" id="{C2CFA804-AEC8-42DA-9188-ADD81140F8D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9355" y="3670477"/>
            <a:ext cx="5431176" cy="2895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6FF17D7-8A34-456D-B1D6-8CF92850CA25}"/>
              </a:ext>
            </a:extLst>
          </p:cNvPr>
          <p:cNvSpPr/>
          <p:nvPr/>
        </p:nvSpPr>
        <p:spPr>
          <a:xfrm>
            <a:off x="8684538" y="6178597"/>
            <a:ext cx="2727055" cy="5503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latin typeface="Comic Sans MS" panose="030F0702030302020204" pitchFamily="66" charset="0"/>
              </a:rPr>
              <a:t>Different Terrains…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8DA64-4E91-489E-98A4-161F652649FE}"/>
              </a:ext>
            </a:extLst>
          </p:cNvPr>
          <p:cNvSpPr/>
          <p:nvPr/>
        </p:nvSpPr>
        <p:spPr>
          <a:xfrm>
            <a:off x="152151" y="280342"/>
            <a:ext cx="4052292" cy="621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Visualising Social Mobility</a:t>
            </a:r>
          </a:p>
        </p:txBody>
      </p:sp>
    </p:spTree>
    <p:extLst>
      <p:ext uri="{BB962C8B-B14F-4D97-AF65-F5344CB8AC3E}">
        <p14:creationId xmlns:p14="http://schemas.microsoft.com/office/powerpoint/2010/main" val="2556541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387077" y="30482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6309090" y="304828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70DDA-9EF6-4C9E-AE8C-4C02DA16EF98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6466093" y="420132"/>
            <a:ext cx="4636097" cy="615807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4"/>
            </p:custDataLst>
          </p:nvPr>
        </p:nvSpPr>
        <p:spPr>
          <a:xfrm>
            <a:off x="387077" y="355415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480971-B4E4-4C08-BC4C-BEFF7E55C9BD}"/>
              </a:ext>
            </a:extLst>
          </p:cNvPr>
          <p:cNvSpPr/>
          <p:nvPr/>
        </p:nvSpPr>
        <p:spPr>
          <a:xfrm>
            <a:off x="499354" y="3675310"/>
            <a:ext cx="5431177" cy="28894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0962FF-4247-4646-8C06-D84DA8A9F09B}"/>
              </a:ext>
            </a:extLst>
          </p:cNvPr>
          <p:cNvSpPr/>
          <p:nvPr/>
        </p:nvSpPr>
        <p:spPr>
          <a:xfrm>
            <a:off x="9304867" y="6188645"/>
            <a:ext cx="2216004" cy="5503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latin typeface="Comic Sans MS" panose="030F0702030302020204" pitchFamily="66" charset="0"/>
              </a:rPr>
              <a:t>Equipment…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8B073D-29CB-4CD7-A07B-D5F38D47EF24}"/>
              </a:ext>
            </a:extLst>
          </p:cNvPr>
          <p:cNvSpPr/>
          <p:nvPr/>
        </p:nvSpPr>
        <p:spPr>
          <a:xfrm>
            <a:off x="499354" y="420132"/>
            <a:ext cx="5431177" cy="2890335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F89DF8-56CF-4F68-8673-EA22764D0952}"/>
              </a:ext>
            </a:extLst>
          </p:cNvPr>
          <p:cNvSpPr/>
          <p:nvPr/>
        </p:nvSpPr>
        <p:spPr>
          <a:xfrm>
            <a:off x="152151" y="280342"/>
            <a:ext cx="4052292" cy="621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Visualising Social Mobility</a:t>
            </a:r>
          </a:p>
        </p:txBody>
      </p:sp>
    </p:spTree>
    <p:extLst>
      <p:ext uri="{BB962C8B-B14F-4D97-AF65-F5344CB8AC3E}">
        <p14:creationId xmlns:p14="http://schemas.microsoft.com/office/powerpoint/2010/main" val="2505246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387077" y="30482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387077" y="355415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480971-B4E4-4C08-BC4C-BEFF7E55C9BD}"/>
              </a:ext>
            </a:extLst>
          </p:cNvPr>
          <p:cNvSpPr/>
          <p:nvPr/>
        </p:nvSpPr>
        <p:spPr>
          <a:xfrm>
            <a:off x="499354" y="3675310"/>
            <a:ext cx="5431177" cy="2889460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8B073D-29CB-4CD7-A07B-D5F38D47EF24}"/>
              </a:ext>
            </a:extLst>
          </p:cNvPr>
          <p:cNvSpPr/>
          <p:nvPr/>
        </p:nvSpPr>
        <p:spPr>
          <a:xfrm>
            <a:off x="499354" y="420132"/>
            <a:ext cx="5431177" cy="289033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DD1320-FD81-41B8-BADE-4571F3EE3EB7}"/>
              </a:ext>
            </a:extLst>
          </p:cNvPr>
          <p:cNvSpPr/>
          <p:nvPr/>
        </p:nvSpPr>
        <p:spPr>
          <a:xfrm>
            <a:off x="152151" y="280342"/>
            <a:ext cx="4052292" cy="621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Visualising Social Mobility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96DD94-6D6A-B734-3D21-5D583BFA9AB6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6309090" y="304828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3A20E9-6158-84C6-90AC-FBD84779B951}"/>
              </a:ext>
            </a:extLst>
          </p:cNvPr>
          <p:cNvSpPr/>
          <p:nvPr>
            <p:custDataLst>
              <p:custData r:id="rId4"/>
            </p:custDataLst>
          </p:nvPr>
        </p:nvSpPr>
        <p:spPr>
          <a:xfrm>
            <a:off x="6466093" y="420132"/>
            <a:ext cx="4636097" cy="6158078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0962FF-4247-4646-8C06-D84DA8A9F09B}"/>
              </a:ext>
            </a:extLst>
          </p:cNvPr>
          <p:cNvSpPr/>
          <p:nvPr/>
        </p:nvSpPr>
        <p:spPr>
          <a:xfrm>
            <a:off x="9195590" y="6189445"/>
            <a:ext cx="2216004" cy="5503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latin typeface="Comic Sans MS" panose="030F0702030302020204" pitchFamily="66" charset="0"/>
              </a:rPr>
              <a:t>Guides…</a:t>
            </a:r>
          </a:p>
        </p:txBody>
      </p:sp>
    </p:spTree>
    <p:extLst>
      <p:ext uri="{BB962C8B-B14F-4D97-AF65-F5344CB8AC3E}">
        <p14:creationId xmlns:p14="http://schemas.microsoft.com/office/powerpoint/2010/main" val="1186161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9B2C862-554B-4B6A-A2F4-FFE7F7147BC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387077" y="30482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6309090" y="304828"/>
            <a:ext cx="5044710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70DDA-9EF6-4C9E-AE8C-4C02DA16EF98}"/>
              </a:ext>
            </a:extLst>
          </p:cNvPr>
          <p:cNvSpPr/>
          <p:nvPr>
            <p:custDataLst>
              <p:custData r:id="rId3"/>
            </p:custDataLst>
          </p:nvPr>
        </p:nvSpPr>
        <p:spPr>
          <a:xfrm>
            <a:off x="6426200" y="420132"/>
            <a:ext cx="4792133" cy="615807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B396A85-A376-47A7-B5E9-3ADFCC5875A1}"/>
              </a:ext>
            </a:extLst>
          </p:cNvPr>
          <p:cNvSpPr/>
          <p:nvPr>
            <p:custDataLst>
              <p:custData r:id="rId4"/>
            </p:custDataLst>
          </p:nvPr>
        </p:nvSpPr>
        <p:spPr>
          <a:xfrm>
            <a:off x="387077" y="3554158"/>
            <a:ext cx="5655733" cy="31317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9480971-B4E4-4C08-BC4C-BEFF7E55C9BD}"/>
              </a:ext>
            </a:extLst>
          </p:cNvPr>
          <p:cNvSpPr/>
          <p:nvPr/>
        </p:nvSpPr>
        <p:spPr>
          <a:xfrm>
            <a:off x="499354" y="3675310"/>
            <a:ext cx="5431177" cy="28894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0962FF-4247-4646-8C06-D84DA8A9F09B}"/>
              </a:ext>
            </a:extLst>
          </p:cNvPr>
          <p:cNvSpPr/>
          <p:nvPr/>
        </p:nvSpPr>
        <p:spPr>
          <a:xfrm>
            <a:off x="9880599" y="6188645"/>
            <a:ext cx="1640271" cy="55033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i="1" dirty="0">
                <a:latin typeface="Comic Sans MS" panose="030F0702030302020204" pitchFamily="66" charset="0"/>
              </a:rPr>
              <a:t>Skills…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8B073D-29CB-4CD7-A07B-D5F38D47EF24}"/>
              </a:ext>
            </a:extLst>
          </p:cNvPr>
          <p:cNvSpPr/>
          <p:nvPr/>
        </p:nvSpPr>
        <p:spPr>
          <a:xfrm>
            <a:off x="499354" y="420132"/>
            <a:ext cx="5431177" cy="2890335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E79736-6EE3-4205-8962-C5E54AA3D5B3}"/>
              </a:ext>
            </a:extLst>
          </p:cNvPr>
          <p:cNvSpPr/>
          <p:nvPr/>
        </p:nvSpPr>
        <p:spPr>
          <a:xfrm>
            <a:off x="152151" y="280342"/>
            <a:ext cx="4052292" cy="62107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i="1" dirty="0">
                <a:solidFill>
                  <a:schemeClr val="tx1"/>
                </a:solidFill>
                <a:latin typeface="Comic Sans MS" panose="030F0702030302020204" pitchFamily="66" charset="0"/>
              </a:rPr>
              <a:t>Visualising Social Mobility</a:t>
            </a:r>
          </a:p>
        </p:txBody>
      </p:sp>
    </p:spTree>
    <p:extLst>
      <p:ext uri="{BB962C8B-B14F-4D97-AF65-F5344CB8AC3E}">
        <p14:creationId xmlns:p14="http://schemas.microsoft.com/office/powerpoint/2010/main" val="50114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BBEECAA-CBA1-4E1D-8D47-26948FECC6AF}"/>
              </a:ext>
            </a:extLst>
          </p:cNvPr>
          <p:cNvSpPr/>
          <p:nvPr>
            <p:custDataLst>
              <p:custData r:id="rId1"/>
            </p:custDataLst>
          </p:nvPr>
        </p:nvSpPr>
        <p:spPr>
          <a:xfrm>
            <a:off x="749899" y="297236"/>
            <a:ext cx="4945501" cy="638109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C70DDA-9EF6-4C9E-AE8C-4C02DA16EF98}"/>
              </a:ext>
            </a:extLst>
          </p:cNvPr>
          <p:cNvSpPr/>
          <p:nvPr>
            <p:custDataLst>
              <p:custData r:id="rId2"/>
            </p:custDataLst>
          </p:nvPr>
        </p:nvSpPr>
        <p:spPr>
          <a:xfrm>
            <a:off x="906902" y="412540"/>
            <a:ext cx="4636097" cy="615807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5027A09-26DD-498C-B817-BD4C055B14E4}"/>
              </a:ext>
            </a:extLst>
          </p:cNvPr>
          <p:cNvGrpSpPr/>
          <p:nvPr/>
        </p:nvGrpSpPr>
        <p:grpSpPr>
          <a:xfrm>
            <a:off x="5804498" y="297236"/>
            <a:ext cx="5655733" cy="3131764"/>
            <a:chOff x="5804498" y="297236"/>
            <a:chExt cx="5655733" cy="313176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9B2C862-554B-4B6A-A2F4-FFE7F7147BCF}"/>
                </a:ext>
              </a:extLst>
            </p:cNvPr>
            <p:cNvSpPr/>
            <p:nvPr>
              <p:custDataLst>
                <p:custData r:id="rId4"/>
              </p:custDataLst>
            </p:nvPr>
          </p:nvSpPr>
          <p:spPr>
            <a:xfrm>
              <a:off x="5804498" y="297236"/>
              <a:ext cx="5655733" cy="31317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DBA38BB-EB92-467B-8E92-B514A893E012}"/>
                </a:ext>
              </a:extLst>
            </p:cNvPr>
            <p:cNvSpPr/>
            <p:nvPr/>
          </p:nvSpPr>
          <p:spPr>
            <a:xfrm>
              <a:off x="5919956" y="412540"/>
              <a:ext cx="5431177" cy="288946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200" dirty="0"/>
                <a:t>Visualising Social Mobility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0233DDA-0E8C-4181-AE56-F3C6A4D23ECA}"/>
              </a:ext>
            </a:extLst>
          </p:cNvPr>
          <p:cNvGrpSpPr/>
          <p:nvPr/>
        </p:nvGrpSpPr>
        <p:grpSpPr>
          <a:xfrm>
            <a:off x="5804498" y="3546566"/>
            <a:ext cx="5655733" cy="3131764"/>
            <a:chOff x="5804498" y="3546566"/>
            <a:chExt cx="5655733" cy="313176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396A85-A376-47A7-B5E9-3ADFCC5875A1}"/>
                </a:ext>
              </a:extLst>
            </p:cNvPr>
            <p:cNvSpPr/>
            <p:nvPr>
              <p:custDataLst>
                <p:custData r:id="rId3"/>
              </p:custDataLst>
            </p:nvPr>
          </p:nvSpPr>
          <p:spPr>
            <a:xfrm>
              <a:off x="5804498" y="3546566"/>
              <a:ext cx="5655733" cy="31317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9480971-B4E4-4C08-BC4C-BEFF7E55C9BD}"/>
                </a:ext>
              </a:extLst>
            </p:cNvPr>
            <p:cNvSpPr/>
            <p:nvPr/>
          </p:nvSpPr>
          <p:spPr>
            <a:xfrm>
              <a:off x="5916775" y="3667718"/>
              <a:ext cx="5431177" cy="288946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ectangle 2">
            <a:hlinkClick r:id="rId7"/>
            <a:extLst>
              <a:ext uri="{FF2B5EF4-FFF2-40B4-BE49-F238E27FC236}">
                <a16:creationId xmlns:a16="http://schemas.microsoft.com/office/drawing/2014/main" id="{73DA8D7E-EF97-458D-BEA1-1B5E08DAF29E}"/>
              </a:ext>
            </a:extLst>
          </p:cNvPr>
          <p:cNvSpPr/>
          <p:nvPr/>
        </p:nvSpPr>
        <p:spPr>
          <a:xfrm>
            <a:off x="7209962" y="4913422"/>
            <a:ext cx="2844800" cy="38946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019ECC-AC4D-4788-A5B0-7AEC441AA6A5}"/>
              </a:ext>
            </a:extLst>
          </p:cNvPr>
          <p:cNvSpPr/>
          <p:nvPr/>
        </p:nvSpPr>
        <p:spPr>
          <a:xfrm>
            <a:off x="7232481" y="4718114"/>
            <a:ext cx="29313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3200" dirty="0">
                <a:solidFill>
                  <a:srgbClr val="0066FF"/>
                </a:solidFill>
              </a:rPr>
              <a:t>shortcutstv.com</a:t>
            </a:r>
          </a:p>
        </p:txBody>
      </p:sp>
      <p:sp>
        <p:nvSpPr>
          <p:cNvPr id="10" name="Rectangle 9">
            <a:hlinkClick r:id="rId8"/>
            <a:extLst>
              <a:ext uri="{FF2B5EF4-FFF2-40B4-BE49-F238E27FC236}">
                <a16:creationId xmlns:a16="http://schemas.microsoft.com/office/drawing/2014/main" id="{15D2BDE9-513A-49D9-A4E3-4A64F8527D3C}"/>
              </a:ext>
            </a:extLst>
          </p:cNvPr>
          <p:cNvSpPr/>
          <p:nvPr/>
        </p:nvSpPr>
        <p:spPr>
          <a:xfrm>
            <a:off x="7171489" y="4841282"/>
            <a:ext cx="2992371" cy="46160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50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item1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3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4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5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6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7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8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9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0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1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2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3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4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5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6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7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8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19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0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1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2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3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4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5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6.xml><?xml version="1.0" encoding="utf-8"?>
<Control xmlns="http://schemas.microsoft.com/VisualStudio/2011/storyboarding/control">
  <Id Name="System.Storyboarding.Backgrounds.WindowsPhone" Revision="1" Stencil="System.Storyboarding.Backgrounds" StencilVersion="0.1"/>
</Control>
</file>

<file path=customXml/item27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8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29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30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31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32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33.xml><?xml version="1.0" encoding="utf-8"?>
<Control xmlns="http://schemas.microsoft.com/VisualStudio/2011/storyboarding/control">
  <Id Name="78480ce2-661d-460d-87ae-4b5e0044a731" Revision="1" Stencil="System.MyShapes" StencilVersion="1.0"/>
</Control>
</file>

<file path=customXml/itemProps1.xml><?xml version="1.0" encoding="utf-8"?>
<ds:datastoreItem xmlns:ds="http://schemas.openxmlformats.org/officeDocument/2006/customXml" ds:itemID="{C86221A3-81D1-4DD2-91D7-2BCD03E44A1D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0EB6FE1F-7AA4-4EBB-894A-84950963B971}">
  <ds:schemaRefs>
    <ds:schemaRef ds:uri="http://schemas.microsoft.com/VisualStudio/2011/storyboarding/control"/>
  </ds:schemaRefs>
</ds:datastoreItem>
</file>

<file path=customXml/itemProps3.xml><?xml version="1.0" encoding="utf-8"?>
<ds:datastoreItem xmlns:ds="http://schemas.openxmlformats.org/officeDocument/2006/customXml" ds:itemID="{55054FB8-0F98-443F-B4A6-C40F8DC44A17}">
  <ds:schemaRefs>
    <ds:schemaRef ds:uri="http://schemas.microsoft.com/VisualStudio/2011/storyboarding/control"/>
  </ds:schemaRefs>
</ds:datastoreItem>
</file>

<file path=customXml/itemProps4.xml><?xml version="1.0" encoding="utf-8"?>
<ds:datastoreItem xmlns:ds="http://schemas.openxmlformats.org/officeDocument/2006/customXml" ds:itemID="{187B6D26-1EC8-4214-BF9C-C1E116E3A9C1}">
  <ds:schemaRefs>
    <ds:schemaRef ds:uri="http://schemas.microsoft.com/VisualStudio/2011/storyboarding/control"/>
  </ds:schemaRefs>
</ds:datastoreItem>
</file>

<file path=customXml/itemProps5.xml><?xml version="1.0" encoding="utf-8"?>
<ds:datastoreItem xmlns:ds="http://schemas.openxmlformats.org/officeDocument/2006/customXml" ds:itemID="{A10D45BE-2C77-44E3-AAF9-5B0CCE3E91B8}">
  <ds:schemaRefs>
    <ds:schemaRef ds:uri="http://schemas.microsoft.com/VisualStudio/2011/storyboarding/control"/>
  </ds:schemaRefs>
</ds:datastoreItem>
</file>

<file path=customXml/itemProps6.xml><?xml version="1.0" encoding="utf-8"?>
<ds:datastoreItem xmlns:ds="http://schemas.openxmlformats.org/officeDocument/2006/customXml" ds:itemID="{23B2DC77-2D2F-4D5F-90C5-A47F1AC440E9}">
  <ds:schemaRefs>
    <ds:schemaRef ds:uri="http://schemas.microsoft.com/VisualStudio/2011/storyboarding/control"/>
  </ds:schemaRefs>
</ds:datastoreItem>
</file>

<file path=customXml/itemProps7.xml><?xml version="1.0" encoding="utf-8"?>
<ds:datastoreItem xmlns:ds="http://schemas.openxmlformats.org/officeDocument/2006/customXml" ds:itemID="{196BA382-56F5-46FF-8E28-D80BA665B3D9}">
  <ds:schemaRefs>
    <ds:schemaRef ds:uri="http://schemas.microsoft.com/VisualStudio/2011/storyboarding/control"/>
  </ds:schemaRefs>
</ds:datastoreItem>
</file>

<file path=customXml/itemProps8.xml><?xml version="1.0" encoding="utf-8"?>
<ds:datastoreItem xmlns:ds="http://schemas.openxmlformats.org/officeDocument/2006/customXml" ds:itemID="{C79F27E3-E8F4-4BEC-8BEE-246A2363C277}">
  <ds:schemaRefs>
    <ds:schemaRef ds:uri="http://schemas.microsoft.com/VisualStudio/2011/storyboarding/control"/>
  </ds:schemaRefs>
</ds:datastoreItem>
</file>

<file path=customXml/itemProps9.xml><?xml version="1.0" encoding="utf-8"?>
<ds:datastoreItem xmlns:ds="http://schemas.openxmlformats.org/officeDocument/2006/customXml" ds:itemID="{33187143-AC9C-451C-83A0-C8DA7DE0542D}">
  <ds:schemaRefs>
    <ds:schemaRef ds:uri="http://schemas.microsoft.com/VisualStudio/2011/storyboarding/control"/>
  </ds:schemaRefs>
</ds:datastoreItem>
</file>

<file path=customXml/itemProps10.xml><?xml version="1.0" encoding="utf-8"?>
<ds:datastoreItem xmlns:ds="http://schemas.openxmlformats.org/officeDocument/2006/customXml" ds:itemID="{B5C75D6C-651A-4E7D-BD73-552E2C62DC81}">
  <ds:schemaRefs>
    <ds:schemaRef ds:uri="http://schemas.microsoft.com/VisualStudio/2011/storyboarding/control"/>
  </ds:schemaRefs>
</ds:datastoreItem>
</file>

<file path=customXml/itemProps11.xml><?xml version="1.0" encoding="utf-8"?>
<ds:datastoreItem xmlns:ds="http://schemas.openxmlformats.org/officeDocument/2006/customXml" ds:itemID="{5B183B69-C965-47D7-BB91-0C6C01429964}">
  <ds:schemaRefs>
    <ds:schemaRef ds:uri="http://schemas.microsoft.com/VisualStudio/2011/storyboarding/control"/>
  </ds:schemaRefs>
</ds:datastoreItem>
</file>

<file path=customXml/itemProps12.xml><?xml version="1.0" encoding="utf-8"?>
<ds:datastoreItem xmlns:ds="http://schemas.openxmlformats.org/officeDocument/2006/customXml" ds:itemID="{913D7C83-3A04-4BB9-8BF8-967D9326ABAB}">
  <ds:schemaRefs>
    <ds:schemaRef ds:uri="http://schemas.microsoft.com/VisualStudio/2011/storyboarding/control"/>
  </ds:schemaRefs>
</ds:datastoreItem>
</file>

<file path=customXml/itemProps13.xml><?xml version="1.0" encoding="utf-8"?>
<ds:datastoreItem xmlns:ds="http://schemas.openxmlformats.org/officeDocument/2006/customXml" ds:itemID="{EBC7D924-3A07-4164-BA16-F470DCF51E35}">
  <ds:schemaRefs>
    <ds:schemaRef ds:uri="http://schemas.microsoft.com/VisualStudio/2011/storyboarding/control"/>
  </ds:schemaRefs>
</ds:datastoreItem>
</file>

<file path=customXml/itemProps14.xml><?xml version="1.0" encoding="utf-8"?>
<ds:datastoreItem xmlns:ds="http://schemas.openxmlformats.org/officeDocument/2006/customXml" ds:itemID="{9A123EDA-FD84-4016-8A03-592F6CB16975}">
  <ds:schemaRefs>
    <ds:schemaRef ds:uri="http://schemas.microsoft.com/VisualStudio/2011/storyboarding/control"/>
  </ds:schemaRefs>
</ds:datastoreItem>
</file>

<file path=customXml/itemProps15.xml><?xml version="1.0" encoding="utf-8"?>
<ds:datastoreItem xmlns:ds="http://schemas.openxmlformats.org/officeDocument/2006/customXml" ds:itemID="{431D9711-0009-42BD-BFA1-6A8B33D732E7}">
  <ds:schemaRefs>
    <ds:schemaRef ds:uri="http://schemas.microsoft.com/VisualStudio/2011/storyboarding/control"/>
  </ds:schemaRefs>
</ds:datastoreItem>
</file>

<file path=customXml/itemProps16.xml><?xml version="1.0" encoding="utf-8"?>
<ds:datastoreItem xmlns:ds="http://schemas.openxmlformats.org/officeDocument/2006/customXml" ds:itemID="{DD9A3E7C-1AD9-497E-8E43-C6F66D3E4C3C}">
  <ds:schemaRefs>
    <ds:schemaRef ds:uri="http://schemas.microsoft.com/VisualStudio/2011/storyboarding/control"/>
  </ds:schemaRefs>
</ds:datastoreItem>
</file>

<file path=customXml/itemProps17.xml><?xml version="1.0" encoding="utf-8"?>
<ds:datastoreItem xmlns:ds="http://schemas.openxmlformats.org/officeDocument/2006/customXml" ds:itemID="{7DA8912F-D291-4A8C-90C2-027D214FF9FF}">
  <ds:schemaRefs>
    <ds:schemaRef ds:uri="http://schemas.microsoft.com/VisualStudio/2011/storyboarding/control"/>
  </ds:schemaRefs>
</ds:datastoreItem>
</file>

<file path=customXml/itemProps18.xml><?xml version="1.0" encoding="utf-8"?>
<ds:datastoreItem xmlns:ds="http://schemas.openxmlformats.org/officeDocument/2006/customXml" ds:itemID="{BADFF26E-38A5-440A-A3F6-A1BCC6E9862D}">
  <ds:schemaRefs>
    <ds:schemaRef ds:uri="http://schemas.microsoft.com/VisualStudio/2011/storyboarding/control"/>
  </ds:schemaRefs>
</ds:datastoreItem>
</file>

<file path=customXml/itemProps19.xml><?xml version="1.0" encoding="utf-8"?>
<ds:datastoreItem xmlns:ds="http://schemas.openxmlformats.org/officeDocument/2006/customXml" ds:itemID="{32D42E5A-3742-4B61-BCC4-FC92CD6DEBD6}">
  <ds:schemaRefs>
    <ds:schemaRef ds:uri="http://schemas.microsoft.com/VisualStudio/2011/storyboarding/control"/>
  </ds:schemaRefs>
</ds:datastoreItem>
</file>

<file path=customXml/itemProps20.xml><?xml version="1.0" encoding="utf-8"?>
<ds:datastoreItem xmlns:ds="http://schemas.openxmlformats.org/officeDocument/2006/customXml" ds:itemID="{91A14235-7780-4E58-AE83-E28D1FB832B9}">
  <ds:schemaRefs>
    <ds:schemaRef ds:uri="http://schemas.microsoft.com/VisualStudio/2011/storyboarding/control"/>
  </ds:schemaRefs>
</ds:datastoreItem>
</file>

<file path=customXml/itemProps21.xml><?xml version="1.0" encoding="utf-8"?>
<ds:datastoreItem xmlns:ds="http://schemas.openxmlformats.org/officeDocument/2006/customXml" ds:itemID="{2C74A986-7BCB-4836-B15C-7C50264BDA24}">
  <ds:schemaRefs>
    <ds:schemaRef ds:uri="http://schemas.microsoft.com/VisualStudio/2011/storyboarding/control"/>
  </ds:schemaRefs>
</ds:datastoreItem>
</file>

<file path=customXml/itemProps22.xml><?xml version="1.0" encoding="utf-8"?>
<ds:datastoreItem xmlns:ds="http://schemas.openxmlformats.org/officeDocument/2006/customXml" ds:itemID="{BC5E3886-E3D4-4FC0-B0F1-0EADC21AC491}">
  <ds:schemaRefs>
    <ds:schemaRef ds:uri="http://schemas.microsoft.com/VisualStudio/2011/storyboarding/control"/>
  </ds:schemaRefs>
</ds:datastoreItem>
</file>

<file path=customXml/itemProps23.xml><?xml version="1.0" encoding="utf-8"?>
<ds:datastoreItem xmlns:ds="http://schemas.openxmlformats.org/officeDocument/2006/customXml" ds:itemID="{EA2F90C2-BBC0-47F0-B6B9-0A82779AFD23}">
  <ds:schemaRefs>
    <ds:schemaRef ds:uri="http://schemas.microsoft.com/VisualStudio/2011/storyboarding/control"/>
  </ds:schemaRefs>
</ds:datastoreItem>
</file>

<file path=customXml/itemProps24.xml><?xml version="1.0" encoding="utf-8"?>
<ds:datastoreItem xmlns:ds="http://schemas.openxmlformats.org/officeDocument/2006/customXml" ds:itemID="{886F8FD3-88E1-4894-AE60-4BC557FFFFC6}">
  <ds:schemaRefs>
    <ds:schemaRef ds:uri="http://schemas.microsoft.com/VisualStudio/2011/storyboarding/control"/>
  </ds:schemaRefs>
</ds:datastoreItem>
</file>

<file path=customXml/itemProps25.xml><?xml version="1.0" encoding="utf-8"?>
<ds:datastoreItem xmlns:ds="http://schemas.openxmlformats.org/officeDocument/2006/customXml" ds:itemID="{8AE7A21B-360A-4750-B317-DDB7E3603088}">
  <ds:schemaRefs>
    <ds:schemaRef ds:uri="http://schemas.microsoft.com/VisualStudio/2011/storyboarding/control"/>
  </ds:schemaRefs>
</ds:datastoreItem>
</file>

<file path=customXml/itemProps26.xml><?xml version="1.0" encoding="utf-8"?>
<ds:datastoreItem xmlns:ds="http://schemas.openxmlformats.org/officeDocument/2006/customXml" ds:itemID="{9F972DAF-65A9-4146-93D3-3F742ABA7597}">
  <ds:schemaRefs>
    <ds:schemaRef ds:uri="http://schemas.microsoft.com/VisualStudio/2011/storyboarding/control"/>
  </ds:schemaRefs>
</ds:datastoreItem>
</file>

<file path=customXml/itemProps27.xml><?xml version="1.0" encoding="utf-8"?>
<ds:datastoreItem xmlns:ds="http://schemas.openxmlformats.org/officeDocument/2006/customXml" ds:itemID="{2B36E237-AD71-4DD0-83DB-5DDC37B1CA2E}">
  <ds:schemaRefs>
    <ds:schemaRef ds:uri="http://schemas.microsoft.com/VisualStudio/2011/storyboarding/control"/>
  </ds:schemaRefs>
</ds:datastoreItem>
</file>

<file path=customXml/itemProps28.xml><?xml version="1.0" encoding="utf-8"?>
<ds:datastoreItem xmlns:ds="http://schemas.openxmlformats.org/officeDocument/2006/customXml" ds:itemID="{8120B19F-8B95-455F-A569-B6F2B13E60D5}">
  <ds:schemaRefs>
    <ds:schemaRef ds:uri="http://schemas.microsoft.com/VisualStudio/2011/storyboarding/control"/>
  </ds:schemaRefs>
</ds:datastoreItem>
</file>

<file path=customXml/itemProps29.xml><?xml version="1.0" encoding="utf-8"?>
<ds:datastoreItem xmlns:ds="http://schemas.openxmlformats.org/officeDocument/2006/customXml" ds:itemID="{8E07D99E-1A4F-48F7-8FBC-0FB0E798DDFC}">
  <ds:schemaRefs>
    <ds:schemaRef ds:uri="http://schemas.microsoft.com/VisualStudio/2011/storyboarding/control"/>
  </ds:schemaRefs>
</ds:datastoreItem>
</file>

<file path=customXml/itemProps30.xml><?xml version="1.0" encoding="utf-8"?>
<ds:datastoreItem xmlns:ds="http://schemas.openxmlformats.org/officeDocument/2006/customXml" ds:itemID="{F0635BC1-1685-4324-B545-689020CF6D0B}">
  <ds:schemaRefs>
    <ds:schemaRef ds:uri="http://schemas.microsoft.com/VisualStudio/2011/storyboarding/control"/>
  </ds:schemaRefs>
</ds:datastoreItem>
</file>

<file path=customXml/itemProps31.xml><?xml version="1.0" encoding="utf-8"?>
<ds:datastoreItem xmlns:ds="http://schemas.openxmlformats.org/officeDocument/2006/customXml" ds:itemID="{95694649-7191-4CA9-BCBF-B99AA4B11E6B}">
  <ds:schemaRefs>
    <ds:schemaRef ds:uri="http://schemas.microsoft.com/VisualStudio/2011/storyboarding/control"/>
  </ds:schemaRefs>
</ds:datastoreItem>
</file>

<file path=customXml/itemProps32.xml><?xml version="1.0" encoding="utf-8"?>
<ds:datastoreItem xmlns:ds="http://schemas.openxmlformats.org/officeDocument/2006/customXml" ds:itemID="{5EF64676-A9D2-4B40-8B06-BEDB3553466B}">
  <ds:schemaRefs>
    <ds:schemaRef ds:uri="http://schemas.microsoft.com/VisualStudio/2011/storyboarding/control"/>
  </ds:schemaRefs>
</ds:datastoreItem>
</file>

<file path=customXml/itemProps33.xml><?xml version="1.0" encoding="utf-8"?>
<ds:datastoreItem xmlns:ds="http://schemas.openxmlformats.org/officeDocument/2006/customXml" ds:itemID="{B2A17359-5C65-42D1-B700-F965428FEC41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353</TotalTime>
  <Words>43</Words>
  <Application>Microsoft Office PowerPoint</Application>
  <PresentationFormat>Widescreen</PresentationFormat>
  <Paragraphs>14</Paragraphs>
  <Slides>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Comic Sans MS</vt:lpstr>
      <vt:lpstr>Corbel</vt:lpstr>
      <vt:lpstr>Wingdings 2</vt:lpstr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ShortCutstv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Visualising Social Mobility</dc:title>
  <dc:subject>Social Differentiation and Inequality</dc:subject>
  <dc:creator>chris livesey</dc:creator>
  <cp:keywords>social mobility,inequality,cultural capital,economic capital,social capital,</cp:keywords>
  <dc:description>www.shortcutstv.com/blog</dc:description>
  <cp:lastModifiedBy>chris livesey</cp:lastModifiedBy>
  <cp:revision>43</cp:revision>
  <dcterms:created xsi:type="dcterms:W3CDTF">2018-09-27T09:35:32Z</dcterms:created>
  <dcterms:modified xsi:type="dcterms:W3CDTF">2026-10-21T11:34:10Z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