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7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6CC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4" autoAdjust="0"/>
  </p:normalViewPr>
  <p:slideViewPr>
    <p:cSldViewPr snapToGrid="0" showGuides="1">
      <p:cViewPr>
        <p:scale>
          <a:sx n="60" d="100"/>
          <a:sy n="60" d="100"/>
        </p:scale>
        <p:origin x="888" y="485"/>
      </p:cViewPr>
      <p:guideLst>
        <p:guide orient="horz" pos="3888"/>
        <p:guide pos="7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D6DC2-D949-43BB-9915-F21D155F1AD2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DCF32-F2D2-4374-A5BF-C69ECB1F5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Auto-advance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DCF32-F2D2-4374-A5BF-C69ECB1F5B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22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05436"/>
            <a:ext cx="10972799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 userDrawn="1"/>
        </p:nvSpPr>
        <p:spPr>
          <a:xfrm>
            <a:off x="609600" y="215153"/>
            <a:ext cx="10972799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609601" y="6364941"/>
            <a:ext cx="10972799" cy="40011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09599" y="180664"/>
            <a:ext cx="10972799" cy="64633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Arial Black" panose="020B0A04020102020204" pitchFamily="34" charset="0"/>
              </a:rPr>
              <a:t>Responses to Strain</a:t>
            </a:r>
            <a:endParaRPr lang="en-US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17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7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4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1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2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9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1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9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4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5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3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59896-8FE1-47E7-88C5-FF9530B3167F}" type="datetimeFigureOut">
              <a:rPr lang="en-US" smtClean="0"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E565-8296-4C8B-B316-D67D7282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05436"/>
            <a:ext cx="10972799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Strain</a:t>
            </a:r>
            <a:r>
              <a:rPr lang="en-GB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GB" sz="7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Theory</a:t>
            </a:r>
          </a:p>
        </p:txBody>
      </p:sp>
      <p:sp>
        <p:nvSpPr>
          <p:cNvPr id="5" name="Rectangle 4"/>
          <p:cNvSpPr/>
          <p:nvPr/>
        </p:nvSpPr>
        <p:spPr>
          <a:xfrm>
            <a:off x="4788462" y="2829466"/>
            <a:ext cx="2615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Robert Merton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4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05436"/>
            <a:ext cx="10972799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108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57"/>
          <a:stretch/>
        </p:blipFill>
        <p:spPr>
          <a:xfrm>
            <a:off x="609601" y="905436"/>
            <a:ext cx="2232212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609601" y="6364941"/>
            <a:ext cx="10972799" cy="400110"/>
            <a:chOff x="609601" y="6364941"/>
            <a:chExt cx="10972799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609601" y="6364941"/>
              <a:ext cx="10972799" cy="400110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Ends </a:t>
              </a:r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    </a:t>
              </a:r>
              <a:r>
                <a:rPr lang="en-GB" sz="2000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|</a:t>
              </a:r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 Means  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6" name="Plus Sign 5"/>
            <p:cNvSpPr/>
            <p:nvPr/>
          </p:nvSpPr>
          <p:spPr>
            <a:xfrm>
              <a:off x="7200861" y="6417129"/>
              <a:ext cx="376808" cy="293482"/>
            </a:xfrm>
            <a:prstGeom prst="mathPlus">
              <a:avLst>
                <a:gd name="adj1" fmla="val 13588"/>
              </a:avLst>
            </a:prstGeom>
            <a:solidFill>
              <a:schemeClr val="bg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11934" y="6412396"/>
              <a:ext cx="402371" cy="3353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23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722"/>
          <a:stretch/>
        </p:blipFill>
        <p:spPr>
          <a:xfrm>
            <a:off x="609601" y="905436"/>
            <a:ext cx="4419600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5" name="Group 4"/>
          <p:cNvGrpSpPr/>
          <p:nvPr/>
        </p:nvGrpSpPr>
        <p:grpSpPr>
          <a:xfrm>
            <a:off x="609601" y="6364941"/>
            <a:ext cx="10972799" cy="400110"/>
            <a:chOff x="609601" y="6364941"/>
            <a:chExt cx="10972799" cy="400110"/>
          </a:xfrm>
        </p:grpSpPr>
        <p:sp>
          <p:nvSpPr>
            <p:cNvPr id="3" name="TextBox 2"/>
            <p:cNvSpPr txBox="1"/>
            <p:nvPr/>
          </p:nvSpPr>
          <p:spPr>
            <a:xfrm>
              <a:off x="609601" y="6364941"/>
              <a:ext cx="10972799" cy="400110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Ends </a:t>
              </a:r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X </a:t>
              </a:r>
              <a:r>
                <a:rPr lang="en-GB" sz="2000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|</a:t>
              </a:r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 Means  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2" name="Plus Sign 1"/>
            <p:cNvSpPr/>
            <p:nvPr/>
          </p:nvSpPr>
          <p:spPr>
            <a:xfrm>
              <a:off x="7166993" y="6417129"/>
              <a:ext cx="376808" cy="293482"/>
            </a:xfrm>
            <a:prstGeom prst="mathPlus">
              <a:avLst>
                <a:gd name="adj1" fmla="val 13588"/>
              </a:avLst>
            </a:prstGeom>
            <a:solidFill>
              <a:schemeClr val="bg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877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51"/>
          <a:stretch/>
        </p:blipFill>
        <p:spPr>
          <a:xfrm>
            <a:off x="609600" y="905436"/>
            <a:ext cx="6589059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09601" y="6364941"/>
            <a:ext cx="10972799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Ends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X </a:t>
            </a:r>
            <a:r>
              <a:rPr lang="en-GB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|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 Means X 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2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17"/>
          <a:stretch/>
        </p:blipFill>
        <p:spPr>
          <a:xfrm>
            <a:off x="609600" y="905436"/>
            <a:ext cx="8776447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609601" y="6364941"/>
            <a:ext cx="10972799" cy="400110"/>
            <a:chOff x="609601" y="6364941"/>
            <a:chExt cx="10972799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609601" y="6364941"/>
              <a:ext cx="10972799" cy="400110"/>
            </a:xfrm>
            <a:prstGeom prst="rect">
              <a:avLst/>
            </a:prstGeom>
            <a:noFill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Ends</a:t>
              </a:r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     </a:t>
              </a:r>
              <a:r>
                <a:rPr lang="en-GB" sz="2000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|</a:t>
              </a:r>
              <a:r>
                <a:rPr lang="en-GB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sym typeface="Symbol" panose="05050102010706020507" pitchFamily="18" charset="2"/>
                </a:rPr>
                <a:t> Means X </a:t>
              </a:r>
              <a:endPara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59536" y="6412396"/>
              <a:ext cx="402371" cy="3353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97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05436"/>
            <a:ext cx="10972799" cy="526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609601" y="6364941"/>
            <a:ext cx="10972799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Different Ends </a:t>
            </a:r>
            <a:r>
              <a:rPr lang="en-GB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|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 Different Means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40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28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livesey</dc:creator>
  <cp:lastModifiedBy>chris livesey</cp:lastModifiedBy>
  <cp:revision>28</cp:revision>
  <dcterms:created xsi:type="dcterms:W3CDTF">2017-03-24T22:14:31Z</dcterms:created>
  <dcterms:modified xsi:type="dcterms:W3CDTF">2017-03-25T13:58:40Z</dcterms:modified>
</cp:coreProperties>
</file>