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2" autoAdjust="0"/>
  </p:normalViewPr>
  <p:slideViewPr>
    <p:cSldViewPr showGuides="1">
      <p:cViewPr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4236-CED2-4033-A1A9-611277AB7DC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2D9B-276B-4F78-872C-CF157BA6F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</a:t>
            </a:r>
            <a:r>
              <a:rPr lang="en-GB" baseline="0" dirty="0"/>
              <a:t> </a:t>
            </a:r>
            <a:r>
              <a:rPr lang="en-GB" dirty="0"/>
              <a:t>self-running version of the presentation. Once started each element will display after 2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2D9B-276B-4F78-872C-CF157BA6F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7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click-to-advance version of the presentation. To advance each element simply click the mouse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2D9B-276B-4F78-872C-CF157BA6F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68A1-E3C5-42A8-812A-6B498F719CFD}" type="datetimeFigureOut">
              <a:rPr lang="en-US" smtClean="0"/>
              <a:t>2/26/2017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3DE6-24CB-4EAD-9B9A-1883BD4614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24792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787375" y="5758145"/>
            <a:ext cx="1428760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7. Refuted?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7722" y="3918617"/>
            <a:ext cx="2214578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8. Reject and / or Revise Hypothesis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stCxn id="23" idx="1"/>
          </p:cNvCxnSpPr>
          <p:nvPr/>
        </p:nvCxnSpPr>
        <p:spPr>
          <a:xfrm flipH="1">
            <a:off x="5055399" y="4615137"/>
            <a:ext cx="2696785" cy="1268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0"/>
          </p:cNvCxnSpPr>
          <p:nvPr/>
        </p:nvCxnSpPr>
        <p:spPr>
          <a:xfrm flipV="1">
            <a:off x="4501755" y="4436543"/>
            <a:ext cx="0" cy="1321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3482" y="106602"/>
            <a:ext cx="1164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Hypothetico-Deductive Model of Scientific Research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88233" y="3436410"/>
            <a:ext cx="164307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11. Prediction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9654055" y="3865040"/>
            <a:ext cx="1348560" cy="2214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430713" y="6008178"/>
            <a:ext cx="271464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10. Theory  (Consists of confirmed hypotheses)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662889" y="5579553"/>
            <a:ext cx="982269" cy="500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787771" y="5222360"/>
            <a:ext cx="164307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9. Confirmed?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145093" y="4758013"/>
            <a:ext cx="553645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752184" y="4365104"/>
            <a:ext cx="207170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6. Test Hypothesis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054171" y="4007914"/>
            <a:ext cx="1090922" cy="428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359011" y="3793600"/>
            <a:ext cx="1857388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5. Data Analysis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30647" y="3168517"/>
            <a:ext cx="753897" cy="69652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02019" y="2722030"/>
            <a:ext cx="278608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4. Systematic Observation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and Data Collection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7929193" y="2168384"/>
            <a:ext cx="1588" cy="696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87771" y="1721898"/>
            <a:ext cx="2214578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3. Development of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Testable Hypothesis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929193" y="1132534"/>
            <a:ext cx="1586" cy="660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752052" y="721766"/>
            <a:ext cx="228601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2. Observation and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b="1" dirty="0">
                <a:latin typeface="Arial" pitchFamily="34" charset="0"/>
                <a:cs typeface="Arial" pitchFamily="34" charset="0"/>
              </a:rPr>
              <a:t>Generation of Ideas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27848" y="968793"/>
            <a:ext cx="2202798" cy="300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223474" y="718760"/>
            <a:ext cx="164307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1. Phenomena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098722" y="1954072"/>
            <a:ext cx="1831924" cy="1982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8" idx="0"/>
          </p:cNvCxnSpPr>
          <p:nvPr/>
        </p:nvCxnSpPr>
        <p:spPr>
          <a:xfrm flipH="1" flipV="1">
            <a:off x="8930914" y="1078956"/>
            <a:ext cx="2178856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/>
      <p:bldP spid="28" grpId="0" animBg="1"/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24792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787375" y="5758145"/>
            <a:ext cx="1428760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7. Refuted?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7722" y="3918617"/>
            <a:ext cx="2214578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8. Reject and / or Revise Hypothesis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stCxn id="23" idx="1"/>
          </p:cNvCxnSpPr>
          <p:nvPr/>
        </p:nvCxnSpPr>
        <p:spPr>
          <a:xfrm flipH="1">
            <a:off x="5055399" y="4615137"/>
            <a:ext cx="2696785" cy="1268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0"/>
          </p:cNvCxnSpPr>
          <p:nvPr/>
        </p:nvCxnSpPr>
        <p:spPr>
          <a:xfrm flipV="1">
            <a:off x="4501755" y="4436543"/>
            <a:ext cx="0" cy="1321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288233" y="3436410"/>
            <a:ext cx="164307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11. Prediction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9654055" y="3865040"/>
            <a:ext cx="1348560" cy="2214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430713" y="6008178"/>
            <a:ext cx="271464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10. Theory  (Consists of confirmed hypotheses)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662889" y="5579553"/>
            <a:ext cx="982269" cy="500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787771" y="5222360"/>
            <a:ext cx="164307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9. Confirmed?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145093" y="4758013"/>
            <a:ext cx="553645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752184" y="4365104"/>
            <a:ext cx="207170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6. Test Hypothesis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054171" y="4007914"/>
            <a:ext cx="1090922" cy="428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359011" y="3793600"/>
            <a:ext cx="1857388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5. Data Analysis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30647" y="3168517"/>
            <a:ext cx="753897" cy="6965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02019" y="2722030"/>
            <a:ext cx="278608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4. Systematic Observation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and Data Collection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7929193" y="2168384"/>
            <a:ext cx="1588" cy="696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87771" y="1721898"/>
            <a:ext cx="2214578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3. Development of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Testable Hypothesis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929193" y="1132534"/>
            <a:ext cx="1586" cy="660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752052" y="721766"/>
            <a:ext cx="228601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2. Observation and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b="1" dirty="0">
                <a:latin typeface="Arial" pitchFamily="34" charset="0"/>
                <a:cs typeface="Arial" pitchFamily="34" charset="0"/>
              </a:rPr>
              <a:t>Generation of Ideas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27848" y="968793"/>
            <a:ext cx="2202798" cy="300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223474" y="718760"/>
            <a:ext cx="164307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GB" sz="1600" b="1" dirty="0">
                <a:latin typeface="Arial" pitchFamily="34" charset="0"/>
                <a:cs typeface="Arial" pitchFamily="34" charset="0"/>
              </a:rPr>
              <a:t>1. Phenomena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098722" y="1954072"/>
            <a:ext cx="1831924" cy="1982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8" idx="0"/>
          </p:cNvCxnSpPr>
          <p:nvPr/>
        </p:nvCxnSpPr>
        <p:spPr>
          <a:xfrm flipH="1" flipV="1">
            <a:off x="8930914" y="1078956"/>
            <a:ext cx="2178856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3482" y="106602"/>
            <a:ext cx="1164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Hypothetico-Deductive Model of Scientific Research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8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7b3a596b4355d3b4bdbb883d06aa554e50f9"/>
  <p:tag name="ISPRING_RESOURCE_PATHS_HASH_PRESENTER" val="5c2c2048ed56f2a0677990577a2f7d3f85f7f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170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Chris.Livesey</dc:creator>
  <cp:lastModifiedBy>chris livesey</cp:lastModifiedBy>
  <cp:revision>33</cp:revision>
  <dcterms:created xsi:type="dcterms:W3CDTF">2007-12-04T09:41:28Z</dcterms:created>
  <dcterms:modified xsi:type="dcterms:W3CDTF">2017-02-26T14:50:54Z</dcterms:modified>
</cp:coreProperties>
</file>