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59" r:id="rId6"/>
    <p:sldId id="257"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A51B7D-1077-4620-80E1-18940E5EBFDA}" type="datetimeFigureOut">
              <a:rPr lang="en-US" smtClean="0"/>
              <a:t>7/20/2010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1B7D-1077-4620-80E1-18940E5EBFDA}" type="datetimeFigureOut">
              <a:rPr lang="en-US" smtClean="0"/>
              <a:t>7/20/2010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1B7D-1077-4620-80E1-18940E5EBFDA}" type="datetimeFigureOut">
              <a:rPr lang="en-US" smtClean="0"/>
              <a:t>7/20/2010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1B7D-1077-4620-80E1-18940E5EBFDA}" type="datetimeFigureOut">
              <a:rPr lang="en-US" smtClean="0"/>
              <a:t>7/20/2010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A51B7D-1077-4620-80E1-18940E5EBFDA}" type="datetimeFigureOut">
              <a:rPr lang="en-US" smtClean="0"/>
              <a:t>7/20/2010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A51B7D-1077-4620-80E1-18940E5EBFDA}" type="datetimeFigureOut">
              <a:rPr lang="en-US" smtClean="0"/>
              <a:t>7/20/2010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A51B7D-1077-4620-80E1-18940E5EBFDA}" type="datetimeFigureOut">
              <a:rPr lang="en-US" smtClean="0"/>
              <a:t>7/20/2010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A51B7D-1077-4620-80E1-18940E5EBFDA}" type="datetimeFigureOut">
              <a:rPr lang="en-US" smtClean="0"/>
              <a:t>7/20/2010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51B7D-1077-4620-80E1-18940E5EBFDA}" type="datetimeFigureOut">
              <a:rPr lang="en-US" smtClean="0"/>
              <a:t>7/20/2010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51B7D-1077-4620-80E1-18940E5EBFDA}" type="datetimeFigureOut">
              <a:rPr lang="en-US" smtClean="0"/>
              <a:t>7/20/2010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51B7D-1077-4620-80E1-18940E5EBFDA}" type="datetimeFigureOut">
              <a:rPr lang="en-US" smtClean="0"/>
              <a:t>7/20/2010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8E5CE9-BFC1-4CCD-9DB4-3F927DE4E34E}"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51B7D-1077-4620-80E1-18940E5EBFDA}" type="datetimeFigureOut">
              <a:rPr lang="en-US" smtClean="0"/>
              <a:t>7/20/2010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E5CE9-BFC1-4CCD-9DB4-3F927DE4E34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hyperlink" Target="http://www.google.co.uk/imgres?imgurl=http://ameliaalisoun.files.wordpress.com/2009/12/oxfam.jpg&amp;imgrefurl=http://ameliaalisoun.wordpress.com/2009/12/&amp;usg=__sGWukZh_T5kw96AxbeJvo6pabI4=&amp;h=589&amp;w=680&amp;sz=8&amp;hl=en&amp;start=1&amp;um=1&amp;itbs=1&amp;tbnid=R6FB2AEMBVsDLM:&amp;tbnh=120&amp;tbnw=139&amp;prev=/images%3Fq%3Doxfam%26um%3D1%26hl%3Den%26tbs%3Disch:1" TargetMode="External"/><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hyperlink" Target="http://www.google.co.uk/imgres?imgurl=http://ameliaalisoun.files.wordpress.com/2009/12/oxfam.jpg&amp;imgrefurl=http://ameliaalisoun.wordpress.com/2009/12/&amp;usg=__sGWukZh_T5kw96AxbeJvo6pabI4=&amp;h=589&amp;w=680&amp;sz=8&amp;hl=en&amp;start=1&amp;um=1&amp;itbs=1&amp;tbnid=R6FB2AEMBVsDLM:&amp;tbnh=120&amp;tbnw=139&amp;prev=/images%3Fq%3Doxfam%26um%3D1%26hl%3Den%26tbs%3Disch:1" TargetMode="External"/><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Pluralist model of power</a:t>
            </a:r>
            <a:endParaRPr lang="en-GB" dirty="0"/>
          </a:p>
        </p:txBody>
      </p:sp>
      <p:sp>
        <p:nvSpPr>
          <p:cNvPr id="3" name="Subtitle 2"/>
          <p:cNvSpPr>
            <a:spLocks noGrp="1"/>
          </p:cNvSpPr>
          <p:nvPr>
            <p:ph type="subTitle" idx="1"/>
          </p:nvPr>
        </p:nvSpPr>
        <p:spPr/>
        <p:txBody>
          <a:bodyPr/>
          <a:lstStyle/>
          <a:p>
            <a:r>
              <a:rPr lang="en-GB" dirty="0" smtClean="0">
                <a:solidFill>
                  <a:srgbClr val="FF0000"/>
                </a:solidFill>
              </a:rPr>
              <a:t>Where does power reside </a:t>
            </a:r>
          </a:p>
          <a:p>
            <a:r>
              <a:rPr lang="en-GB" dirty="0" smtClean="0">
                <a:solidFill>
                  <a:srgbClr val="FF0000"/>
                </a:solidFill>
              </a:rPr>
              <a:t>in modern Britain?</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Define ‘Power’</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quotes…</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The term “power” comes from the Latin </a:t>
            </a:r>
            <a:r>
              <a:rPr lang="en-GB" i="1" dirty="0" smtClean="0"/>
              <a:t>posse</a:t>
            </a:r>
            <a:r>
              <a:rPr lang="en-GB" dirty="0" smtClean="0"/>
              <a:t>: to do, to be able, to change, to influence or effect. To have power is to possess the capacity to control or direct change. All forms of leadership must make use of power. The central issue of power in leadership is not Will it be used? But rather Will it be used wisely and well?</a:t>
            </a:r>
          </a:p>
          <a:p>
            <a:endParaRPr lang="en-GB" dirty="0" smtClean="0"/>
          </a:p>
          <a:p>
            <a:r>
              <a:rPr lang="en-GB" dirty="0" smtClean="0"/>
              <a:t>Violence is not power, but the absence of power. </a:t>
            </a:r>
          </a:p>
          <a:p>
            <a:endParaRPr lang="en-GB" dirty="0"/>
          </a:p>
          <a:p>
            <a:r>
              <a:rPr lang="en-GB" dirty="0" smtClean="0"/>
              <a:t>The thing women have yet to learn is nobody gives you power. You just take it.</a:t>
            </a:r>
          </a:p>
          <a:p>
            <a:endParaRPr lang="en-GB" dirty="0"/>
          </a:p>
          <a:p>
            <a:r>
              <a:rPr lang="en-GB" dirty="0" smtClean="0"/>
              <a:t>If those in charge of our society - politicians, corporate executives, and owners of press and television - can dominate our ideas, they will be secure in their power. They will not need soldiers patrolling the streets. We will control ourselves.</a:t>
            </a:r>
          </a:p>
          <a:p>
            <a:endParaRPr lang="en-GB" dirty="0"/>
          </a:p>
          <a:p>
            <a:r>
              <a:rPr lang="en-GB" dirty="0" smtClean="0"/>
              <a:t>He who pays the piper calls the tune. </a:t>
            </a:r>
            <a:br>
              <a:rPr lang="en-GB" dirty="0" smtClean="0"/>
            </a:b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786610"/>
          </a:xfrm>
        </p:spPr>
        <p:txBody>
          <a:bodyPr>
            <a:normAutofit fontScale="55000" lnSpcReduction="20000"/>
          </a:bodyPr>
          <a:lstStyle/>
          <a:p>
            <a:r>
              <a:rPr lang="en-GB" sz="3800" dirty="0" smtClean="0"/>
              <a:t>Power corrupts, and absolute power corrupts absolutely. </a:t>
            </a:r>
          </a:p>
          <a:p>
            <a:endParaRPr lang="en-GB" sz="3800" dirty="0" smtClean="0"/>
          </a:p>
          <a:p>
            <a:r>
              <a:rPr lang="en-GB" sz="3800" dirty="0" smtClean="0"/>
              <a:t>Arbitrary power is like most other things which are very hard, very liable to be broken.</a:t>
            </a:r>
          </a:p>
          <a:p>
            <a:endParaRPr lang="en-GB" sz="3800" dirty="0" smtClean="0"/>
          </a:p>
          <a:p>
            <a:r>
              <a:rPr lang="en-GB" sz="3800" dirty="0" smtClean="0"/>
              <a:t>A friend in power is a friend lost. </a:t>
            </a:r>
          </a:p>
          <a:p>
            <a:endParaRPr lang="en-GB" sz="3800" dirty="0" smtClean="0"/>
          </a:p>
          <a:p>
            <a:r>
              <a:rPr lang="en-GB" sz="3800" dirty="0" smtClean="0"/>
              <a:t>Power is not only what you have but what the enemy thinks you have. </a:t>
            </a:r>
          </a:p>
          <a:p>
            <a:endParaRPr lang="en-GB" sz="3800" dirty="0" smtClean="0"/>
          </a:p>
          <a:p>
            <a:r>
              <a:rPr lang="en-GB" sz="3800" dirty="0" smtClean="0"/>
              <a:t>But the relationship of morality and power is a very subtle one. Because ultimately power without morality is no longer power. </a:t>
            </a:r>
          </a:p>
          <a:p>
            <a:endParaRPr lang="en-GB" sz="3800" dirty="0" smtClean="0"/>
          </a:p>
          <a:p>
            <a:r>
              <a:rPr lang="en-GB" sz="3800" dirty="0" smtClean="0"/>
              <a:t>We thought, because we had power, we had wisdom. </a:t>
            </a:r>
          </a:p>
          <a:p>
            <a:endParaRPr lang="en-GB" sz="3800" dirty="0" smtClean="0"/>
          </a:p>
          <a:p>
            <a:r>
              <a:rPr lang="en-GB" sz="3800" dirty="0" smtClean="0"/>
              <a:t>Power intoxicates men. When a man is intoxicated by alcohol, he can recover, but when intoxicated by power, he seldom recovers. </a:t>
            </a:r>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Draw a diagram to show where power resides in either:</a:t>
            </a:r>
            <a:endParaRPr lang="en-GB" dirty="0"/>
          </a:p>
        </p:txBody>
      </p:sp>
      <p:sp>
        <p:nvSpPr>
          <p:cNvPr id="3" name="Content Placeholder 2"/>
          <p:cNvSpPr>
            <a:spLocks noGrp="1"/>
          </p:cNvSpPr>
          <p:nvPr>
            <p:ph idx="1"/>
          </p:nvPr>
        </p:nvSpPr>
        <p:spPr/>
        <p:txBody>
          <a:bodyPr/>
          <a:lstStyle/>
          <a:p>
            <a:r>
              <a:rPr lang="en-GB" dirty="0" smtClean="0"/>
              <a:t>Your family</a:t>
            </a:r>
          </a:p>
          <a:p>
            <a:r>
              <a:rPr lang="en-GB" dirty="0" smtClean="0"/>
              <a:t>The school</a:t>
            </a:r>
          </a:p>
          <a:p>
            <a:r>
              <a:rPr lang="en-GB" dirty="0" smtClean="0"/>
              <a:t>England</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telegraph.co.uk/telegraph/multimedia/archive/01209/Wimbledon_crowd_1209326i.jpg"/>
          <p:cNvPicPr>
            <a:picLocks noChangeAspect="1" noChangeArrowheads="1"/>
          </p:cNvPicPr>
          <p:nvPr/>
        </p:nvPicPr>
        <p:blipFill>
          <a:blip r:embed="rId2" cstate="print"/>
          <a:srcRect/>
          <a:stretch>
            <a:fillRect/>
          </a:stretch>
        </p:blipFill>
        <p:spPr bwMode="auto">
          <a:xfrm>
            <a:off x="2500298" y="5143512"/>
            <a:ext cx="2357454" cy="1520938"/>
          </a:xfrm>
          <a:prstGeom prst="rect">
            <a:avLst/>
          </a:prstGeom>
          <a:noFill/>
        </p:spPr>
      </p:pic>
      <p:pic>
        <p:nvPicPr>
          <p:cNvPr id="1028" name="Picture 4" descr="http://www.hizb.org.uk/hizb/images/stories/Places/parliament/DigitalHousesOfParliament.jpg"/>
          <p:cNvPicPr>
            <a:picLocks noChangeAspect="1" noChangeArrowheads="1"/>
          </p:cNvPicPr>
          <p:nvPr/>
        </p:nvPicPr>
        <p:blipFill>
          <a:blip r:embed="rId3" cstate="print"/>
          <a:srcRect/>
          <a:stretch>
            <a:fillRect/>
          </a:stretch>
        </p:blipFill>
        <p:spPr bwMode="auto">
          <a:xfrm>
            <a:off x="2714612" y="3143248"/>
            <a:ext cx="1800498" cy="1350947"/>
          </a:xfrm>
          <a:prstGeom prst="rect">
            <a:avLst/>
          </a:prstGeom>
          <a:noFill/>
        </p:spPr>
      </p:pic>
      <p:pic>
        <p:nvPicPr>
          <p:cNvPr id="1030" name="Picture 6" descr="http://blog.petegraham.co.uk/wp-content/uploads/2007/01/queen.jpg"/>
          <p:cNvPicPr>
            <a:picLocks noChangeAspect="1" noChangeArrowheads="1"/>
          </p:cNvPicPr>
          <p:nvPr/>
        </p:nvPicPr>
        <p:blipFill>
          <a:blip r:embed="rId4" cstate="print"/>
          <a:srcRect/>
          <a:stretch>
            <a:fillRect/>
          </a:stretch>
        </p:blipFill>
        <p:spPr bwMode="auto">
          <a:xfrm>
            <a:off x="1571604" y="642918"/>
            <a:ext cx="750099" cy="1000132"/>
          </a:xfrm>
          <a:prstGeom prst="rect">
            <a:avLst/>
          </a:prstGeom>
          <a:noFill/>
        </p:spPr>
      </p:pic>
      <p:pic>
        <p:nvPicPr>
          <p:cNvPr id="1032" name="Picture 8" descr="http://cornerstonegroup.files.wordpress.com/2007/05/david_cameron_speaking_m.jpg"/>
          <p:cNvPicPr>
            <a:picLocks noChangeAspect="1" noChangeArrowheads="1"/>
          </p:cNvPicPr>
          <p:nvPr/>
        </p:nvPicPr>
        <p:blipFill>
          <a:blip r:embed="rId5" cstate="print"/>
          <a:srcRect/>
          <a:stretch>
            <a:fillRect/>
          </a:stretch>
        </p:blipFill>
        <p:spPr bwMode="auto">
          <a:xfrm>
            <a:off x="2928926" y="1571612"/>
            <a:ext cx="865162" cy="1235946"/>
          </a:xfrm>
          <a:prstGeom prst="rect">
            <a:avLst/>
          </a:prstGeom>
          <a:noFill/>
        </p:spPr>
      </p:pic>
      <p:pic>
        <p:nvPicPr>
          <p:cNvPr id="1034" name="Picture 10" descr="http://karmelblume.files.wordpress.com/2009/07/pope-john-paul-ii.jpg"/>
          <p:cNvPicPr>
            <a:picLocks noChangeAspect="1" noChangeArrowheads="1"/>
          </p:cNvPicPr>
          <p:nvPr/>
        </p:nvPicPr>
        <p:blipFill>
          <a:blip r:embed="rId6" cstate="print"/>
          <a:srcRect/>
          <a:stretch>
            <a:fillRect/>
          </a:stretch>
        </p:blipFill>
        <p:spPr bwMode="auto">
          <a:xfrm>
            <a:off x="8072462" y="214291"/>
            <a:ext cx="876283" cy="1012650"/>
          </a:xfrm>
          <a:prstGeom prst="rect">
            <a:avLst/>
          </a:prstGeom>
          <a:noFill/>
        </p:spPr>
      </p:pic>
      <p:pic>
        <p:nvPicPr>
          <p:cNvPr id="1036" name="Picture 12" descr="http://www.vastukarta.com/images/vastukarta_industry_vastu_shastra.jpg"/>
          <p:cNvPicPr>
            <a:picLocks noChangeAspect="1" noChangeArrowheads="1"/>
          </p:cNvPicPr>
          <p:nvPr/>
        </p:nvPicPr>
        <p:blipFill>
          <a:blip r:embed="rId7" cstate="print"/>
          <a:srcRect/>
          <a:stretch>
            <a:fillRect/>
          </a:stretch>
        </p:blipFill>
        <p:spPr bwMode="auto">
          <a:xfrm>
            <a:off x="8128802" y="1500175"/>
            <a:ext cx="808821" cy="1214446"/>
          </a:xfrm>
          <a:prstGeom prst="rect">
            <a:avLst/>
          </a:prstGeom>
          <a:noFill/>
        </p:spPr>
      </p:pic>
      <p:pic>
        <p:nvPicPr>
          <p:cNvPr id="1038" name="Picture 14" descr="http://www.ism.stir.ac.uk/images/Media.JPG"/>
          <p:cNvPicPr>
            <a:picLocks noChangeAspect="1" noChangeArrowheads="1"/>
          </p:cNvPicPr>
          <p:nvPr/>
        </p:nvPicPr>
        <p:blipFill>
          <a:blip r:embed="rId8" cstate="print"/>
          <a:srcRect/>
          <a:stretch>
            <a:fillRect/>
          </a:stretch>
        </p:blipFill>
        <p:spPr bwMode="auto">
          <a:xfrm>
            <a:off x="8001024" y="3000373"/>
            <a:ext cx="919349" cy="689804"/>
          </a:xfrm>
          <a:prstGeom prst="rect">
            <a:avLst/>
          </a:prstGeom>
          <a:noFill/>
        </p:spPr>
      </p:pic>
      <p:pic>
        <p:nvPicPr>
          <p:cNvPr id="1040" name="Picture 16" descr="http://www.parliament-square.org.uk/img/portraits/images/moramay2_jpg.jpg"/>
          <p:cNvPicPr>
            <a:picLocks noChangeAspect="1" noChangeArrowheads="1"/>
          </p:cNvPicPr>
          <p:nvPr/>
        </p:nvPicPr>
        <p:blipFill>
          <a:blip r:embed="rId9" cstate="print"/>
          <a:srcRect/>
          <a:stretch>
            <a:fillRect/>
          </a:stretch>
        </p:blipFill>
        <p:spPr bwMode="auto">
          <a:xfrm>
            <a:off x="7500958" y="5715016"/>
            <a:ext cx="1430251" cy="928670"/>
          </a:xfrm>
          <a:prstGeom prst="rect">
            <a:avLst/>
          </a:prstGeom>
          <a:noFill/>
        </p:spPr>
      </p:pic>
      <p:pic>
        <p:nvPicPr>
          <p:cNvPr id="1042" name="Picture 18" descr="http://en.wikipilipinas.org/images/1/11/European-parliament-strasbourg-inside.jpg"/>
          <p:cNvPicPr>
            <a:picLocks noChangeAspect="1" noChangeArrowheads="1"/>
          </p:cNvPicPr>
          <p:nvPr/>
        </p:nvPicPr>
        <p:blipFill>
          <a:blip r:embed="rId10" cstate="print"/>
          <a:srcRect/>
          <a:stretch>
            <a:fillRect/>
          </a:stretch>
        </p:blipFill>
        <p:spPr bwMode="auto">
          <a:xfrm>
            <a:off x="7500960" y="4572008"/>
            <a:ext cx="1428718" cy="1071539"/>
          </a:xfrm>
          <a:prstGeom prst="rect">
            <a:avLst/>
          </a:prstGeom>
          <a:noFill/>
        </p:spPr>
      </p:pic>
      <p:pic>
        <p:nvPicPr>
          <p:cNvPr id="1044" name="Picture 20" descr="http://t1.gstatic.com/images?q=tbn:R6FB2AEMBVsDLM:http://ameliaalisoun.files.wordpress.com/2009/12/oxfam.jpg">
            <a:hlinkClick r:id="rId11"/>
          </p:cNvPr>
          <p:cNvPicPr>
            <a:picLocks noChangeAspect="1" noChangeArrowheads="1"/>
          </p:cNvPicPr>
          <p:nvPr/>
        </p:nvPicPr>
        <p:blipFill>
          <a:blip r:embed="rId12" cstate="print"/>
          <a:srcRect/>
          <a:stretch>
            <a:fillRect/>
          </a:stretch>
        </p:blipFill>
        <p:spPr bwMode="auto">
          <a:xfrm>
            <a:off x="8072462" y="3786190"/>
            <a:ext cx="827481" cy="714373"/>
          </a:xfrm>
          <a:prstGeom prst="rect">
            <a:avLst/>
          </a:prstGeom>
          <a:noFill/>
        </p:spPr>
      </p:pic>
      <p:cxnSp>
        <p:nvCxnSpPr>
          <p:cNvPr id="15" name="Straight Arrow Connector 14"/>
          <p:cNvCxnSpPr/>
          <p:nvPr/>
        </p:nvCxnSpPr>
        <p:spPr>
          <a:xfrm rot="5400000" flipH="1" flipV="1">
            <a:off x="3357554" y="4857760"/>
            <a:ext cx="428628"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5400000" flipH="1" flipV="1">
            <a:off x="3393273" y="2964653"/>
            <a:ext cx="214314"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rot="10800000">
            <a:off x="2428860" y="1357298"/>
            <a:ext cx="428628" cy="35719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1040" idx="1"/>
          </p:cNvCxnSpPr>
          <p:nvPr/>
        </p:nvCxnSpPr>
        <p:spPr>
          <a:xfrm rot="10800000">
            <a:off x="4572000" y="4000505"/>
            <a:ext cx="2928958" cy="2178847"/>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rot="10800000">
            <a:off x="5010152" y="6224606"/>
            <a:ext cx="2571768"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rot="10800000">
            <a:off x="4572000" y="3857628"/>
            <a:ext cx="2928958" cy="142876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rot="10800000" flipV="1">
            <a:off x="5010152" y="5295912"/>
            <a:ext cx="2500330" cy="35719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rot="10800000" flipV="1">
            <a:off x="4857752" y="4214818"/>
            <a:ext cx="3143272" cy="1285884"/>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rot="10800000">
            <a:off x="4572000" y="3714752"/>
            <a:ext cx="3429024" cy="42862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rot="10800000" flipV="1">
            <a:off x="4857752" y="3429000"/>
            <a:ext cx="3071834" cy="207170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rot="10800000">
            <a:off x="4572000" y="3500438"/>
            <a:ext cx="3357586"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rot="10800000">
            <a:off x="3857620" y="2428868"/>
            <a:ext cx="4000528" cy="100013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rot="10800000" flipV="1">
            <a:off x="4572000" y="2143116"/>
            <a:ext cx="3500462" cy="121444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a:stCxn id="1036" idx="1"/>
          </p:cNvCxnSpPr>
          <p:nvPr/>
        </p:nvCxnSpPr>
        <p:spPr>
          <a:xfrm rot="10800000" flipV="1">
            <a:off x="4000496" y="2107398"/>
            <a:ext cx="4128306" cy="10715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rot="5400000">
            <a:off x="4357686" y="1500174"/>
            <a:ext cx="4214842" cy="3071834"/>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rot="10800000" flipV="1">
            <a:off x="4572000" y="857232"/>
            <a:ext cx="3429024" cy="228601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rot="10800000" flipV="1">
            <a:off x="3929058" y="428604"/>
            <a:ext cx="4143404" cy="150019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rot="10800000" flipV="1">
            <a:off x="2571736" y="428604"/>
            <a:ext cx="5429288" cy="50006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61" name="TextBox 60"/>
          <p:cNvSpPr txBox="1"/>
          <p:nvPr/>
        </p:nvSpPr>
        <p:spPr>
          <a:xfrm>
            <a:off x="500034" y="4572008"/>
            <a:ext cx="4357718" cy="369332"/>
          </a:xfrm>
          <a:prstGeom prst="rect">
            <a:avLst/>
          </a:prstGeom>
          <a:noFill/>
        </p:spPr>
        <p:txBody>
          <a:bodyPr wrap="square" rtlCol="0">
            <a:spAutoFit/>
          </a:bodyPr>
          <a:lstStyle/>
          <a:p>
            <a:pPr algn="ctr"/>
            <a:r>
              <a:rPr lang="en-GB" dirty="0" smtClean="0"/>
              <a:t>Desire for change</a:t>
            </a:r>
            <a:endParaRPr lang="en-GB" dirty="0"/>
          </a:p>
        </p:txBody>
      </p:sp>
      <p:sp>
        <p:nvSpPr>
          <p:cNvPr id="62" name="TextBox 61"/>
          <p:cNvSpPr txBox="1"/>
          <p:nvPr/>
        </p:nvSpPr>
        <p:spPr>
          <a:xfrm>
            <a:off x="1357290" y="3214686"/>
            <a:ext cx="1357322" cy="369332"/>
          </a:xfrm>
          <a:prstGeom prst="rect">
            <a:avLst/>
          </a:prstGeom>
          <a:noFill/>
        </p:spPr>
        <p:txBody>
          <a:bodyPr wrap="square" rtlCol="0">
            <a:spAutoFit/>
          </a:bodyPr>
          <a:lstStyle/>
          <a:p>
            <a:r>
              <a:rPr lang="en-GB" dirty="0" smtClean="0"/>
              <a:t>Bill debated</a:t>
            </a:r>
            <a:endParaRPr lang="en-GB" dirty="0"/>
          </a:p>
        </p:txBody>
      </p:sp>
      <p:sp>
        <p:nvSpPr>
          <p:cNvPr id="63" name="TextBox 62"/>
          <p:cNvSpPr txBox="1"/>
          <p:nvPr/>
        </p:nvSpPr>
        <p:spPr>
          <a:xfrm>
            <a:off x="214282" y="1214422"/>
            <a:ext cx="1143008" cy="646331"/>
          </a:xfrm>
          <a:prstGeom prst="rect">
            <a:avLst/>
          </a:prstGeom>
          <a:noFill/>
        </p:spPr>
        <p:txBody>
          <a:bodyPr wrap="square" rtlCol="0">
            <a:spAutoFit/>
          </a:bodyPr>
          <a:lstStyle/>
          <a:p>
            <a:r>
              <a:rPr lang="en-GB" dirty="0" smtClean="0"/>
              <a:t>Royal assent </a:t>
            </a:r>
            <a:endParaRPr lang="en-GB" dirty="0"/>
          </a:p>
        </p:txBody>
      </p:sp>
      <p:sp>
        <p:nvSpPr>
          <p:cNvPr id="64" name="TextBox 63"/>
          <p:cNvSpPr txBox="1"/>
          <p:nvPr/>
        </p:nvSpPr>
        <p:spPr>
          <a:xfrm>
            <a:off x="285720" y="4000504"/>
            <a:ext cx="1357322" cy="646331"/>
          </a:xfrm>
          <a:prstGeom prst="rect">
            <a:avLst/>
          </a:prstGeom>
          <a:noFill/>
        </p:spPr>
        <p:txBody>
          <a:bodyPr wrap="square" rtlCol="0">
            <a:spAutoFit/>
          </a:bodyPr>
          <a:lstStyle/>
          <a:p>
            <a:r>
              <a:rPr lang="en-GB" dirty="0" smtClean="0"/>
              <a:t>Act of Parliament.</a:t>
            </a:r>
            <a:endParaRPr lang="en-GB" dirty="0"/>
          </a:p>
        </p:txBody>
      </p:sp>
      <p:cxnSp>
        <p:nvCxnSpPr>
          <p:cNvPr id="65" name="Straight Arrow Connector 64"/>
          <p:cNvCxnSpPr/>
          <p:nvPr/>
        </p:nvCxnSpPr>
        <p:spPr>
          <a:xfrm rot="10800000" flipV="1">
            <a:off x="928662" y="1214422"/>
            <a:ext cx="571504" cy="28575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69" name="Straight Arrow Connector 68"/>
          <p:cNvCxnSpPr/>
          <p:nvPr/>
        </p:nvCxnSpPr>
        <p:spPr>
          <a:xfrm rot="16200000" flipH="1">
            <a:off x="-285784" y="2857496"/>
            <a:ext cx="1928826"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714348" y="4714884"/>
            <a:ext cx="1643074" cy="135732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box(in)">
                                      <p:cBhvr>
                                        <p:cTn id="17" dur="500"/>
                                        <p:tgtEl>
                                          <p:spTgt spid="6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diamond(in)">
                                      <p:cBhvr>
                                        <p:cTn id="22" dur="2000"/>
                                        <p:tgtEl>
                                          <p:spTgt spid="1028"/>
                                        </p:tgtEl>
                                      </p:cBhvr>
                                    </p:animEffect>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 from="(-#ppt_w/2)" to="(#ppt_x)" calcmode="lin" valueType="num">
                                      <p:cBhvr>
                                        <p:cTn id="27" dur="600" fill="hold">
                                          <p:stCondLst>
                                            <p:cond delay="0"/>
                                          </p:stCondLst>
                                        </p:cTn>
                                        <p:tgtEl>
                                          <p:spTgt spid="62"/>
                                        </p:tgtEl>
                                        <p:attrNameLst>
                                          <p:attrName>ppt_x</p:attrName>
                                        </p:attrNameLst>
                                      </p:cBhvr>
                                    </p:anim>
                                    <p:anim from="0" to="-1.0" calcmode="lin" valueType="num">
                                      <p:cBhvr>
                                        <p:cTn id="28" dur="200" decel="50000" autoRev="1" fill="hold">
                                          <p:stCondLst>
                                            <p:cond delay="600"/>
                                          </p:stCondLst>
                                        </p:cTn>
                                        <p:tgtEl>
                                          <p:spTgt spid="62"/>
                                        </p:tgtEl>
                                        <p:attrNameLst>
                                          <p:attrName>xshear</p:attrName>
                                        </p:attrNameLst>
                                      </p:cBhvr>
                                    </p:anim>
                                    <p:animScale>
                                      <p:cBhvr>
                                        <p:cTn id="29" dur="200" decel="100000" autoRev="1" fill="hold">
                                          <p:stCondLst>
                                            <p:cond delay="600"/>
                                          </p:stCondLst>
                                        </p:cTn>
                                        <p:tgtEl>
                                          <p:spTgt spid="62"/>
                                        </p:tgtEl>
                                      </p:cBhvr>
                                      <p:from x="100000" y="100000"/>
                                      <p:to x="80000" y="100000"/>
                                    </p:animScale>
                                    <p:anim by="(#ppt_h/3+#ppt_w*0.1)" calcmode="lin" valueType="num">
                                      <p:cBhvr additive="sum">
                                        <p:cTn id="30" dur="200" decel="100000" autoRev="1" fill="hold">
                                          <p:stCondLst>
                                            <p:cond delay="600"/>
                                          </p:stCondLst>
                                        </p:cTn>
                                        <p:tgtEl>
                                          <p:spTgt spid="62"/>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diamond(in)">
                                      <p:cBhvr>
                                        <p:cTn id="35" dur="20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1032"/>
                                        </p:tgtEl>
                                        <p:attrNameLst>
                                          <p:attrName>style.visibility</p:attrName>
                                        </p:attrNameLst>
                                      </p:cBhvr>
                                      <p:to>
                                        <p:strVal val="visible"/>
                                      </p:to>
                                    </p:set>
                                    <p:animEffect transition="in" filter="box(in)">
                                      <p:cBhvr>
                                        <p:cTn id="40" dur="500"/>
                                        <p:tgtEl>
                                          <p:spTgt spid="1032"/>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linds(horizontal)">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6" fill="hold" nodeType="clickEffect">
                                  <p:stCondLst>
                                    <p:cond delay="0"/>
                                  </p:stCondLst>
                                  <p:childTnLst>
                                    <p:set>
                                      <p:cBhvr>
                                        <p:cTn id="49" dur="1" fill="hold">
                                          <p:stCondLst>
                                            <p:cond delay="0"/>
                                          </p:stCondLst>
                                        </p:cTn>
                                        <p:tgtEl>
                                          <p:spTgt spid="1030"/>
                                        </p:tgtEl>
                                        <p:attrNameLst>
                                          <p:attrName>style.visibility</p:attrName>
                                        </p:attrNameLst>
                                      </p:cBhvr>
                                      <p:to>
                                        <p:strVal val="visible"/>
                                      </p:to>
                                    </p:set>
                                    <p:animEffect transition="in" filter="barn(inHorizontal)">
                                      <p:cBhvr>
                                        <p:cTn id="50" dur="500"/>
                                        <p:tgtEl>
                                          <p:spTgt spid="1030"/>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nodeType="click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box(in)">
                                      <p:cBhvr>
                                        <p:cTn id="55" dur="500"/>
                                        <p:tgtEl>
                                          <p:spTgt spid="65"/>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6" fill="hold" grpId="0" nodeType="clickEffect">
                                  <p:stCondLst>
                                    <p:cond delay="0"/>
                                  </p:stCondLst>
                                  <p:childTnLst>
                                    <p:set>
                                      <p:cBhvr>
                                        <p:cTn id="59" dur="1" fill="hold">
                                          <p:stCondLst>
                                            <p:cond delay="0"/>
                                          </p:stCondLst>
                                        </p:cTn>
                                        <p:tgtEl>
                                          <p:spTgt spid="63"/>
                                        </p:tgtEl>
                                        <p:attrNameLst>
                                          <p:attrName>style.visibility</p:attrName>
                                        </p:attrNameLst>
                                      </p:cBhvr>
                                      <p:to>
                                        <p:strVal val="visible"/>
                                      </p:to>
                                    </p:set>
                                    <p:animEffect transition="in" filter="barn(inHorizontal)">
                                      <p:cBhvr>
                                        <p:cTn id="60" dur="500"/>
                                        <p:tgtEl>
                                          <p:spTgt spid="63"/>
                                        </p:tgtEl>
                                      </p:cBhvr>
                                    </p:animEffect>
                                  </p:childTnLst>
                                </p:cTn>
                              </p:par>
                            </p:childTnLst>
                          </p:cTn>
                        </p:par>
                      </p:childTnLst>
                    </p:cTn>
                  </p:par>
                  <p:par>
                    <p:cTn id="61" fill="hold">
                      <p:stCondLst>
                        <p:cond delay="indefinite"/>
                      </p:stCondLst>
                      <p:childTnLst>
                        <p:par>
                          <p:cTn id="62" fill="hold">
                            <p:stCondLst>
                              <p:cond delay="0"/>
                            </p:stCondLst>
                            <p:childTnLst>
                              <p:par>
                                <p:cTn id="63" presetID="39" presetClass="entr" presetSubtype="0" accel="100000" fill="hold" nodeType="clickEffect">
                                  <p:stCondLst>
                                    <p:cond delay="0"/>
                                  </p:stCondLst>
                                  <p:childTnLst>
                                    <p:set>
                                      <p:cBhvr>
                                        <p:cTn id="64" dur="1" fill="hold">
                                          <p:stCondLst>
                                            <p:cond delay="0"/>
                                          </p:stCondLst>
                                        </p:cTn>
                                        <p:tgtEl>
                                          <p:spTgt spid="69"/>
                                        </p:tgtEl>
                                        <p:attrNameLst>
                                          <p:attrName>style.visibility</p:attrName>
                                        </p:attrNameLst>
                                      </p:cBhvr>
                                      <p:to>
                                        <p:strVal val="visible"/>
                                      </p:to>
                                    </p:set>
                                    <p:anim calcmode="lin" valueType="num">
                                      <p:cBhvr>
                                        <p:cTn id="65" dur="500" fill="hold"/>
                                        <p:tgtEl>
                                          <p:spTgt spid="69"/>
                                        </p:tgtEl>
                                        <p:attrNameLst>
                                          <p:attrName>ppt_h</p:attrName>
                                        </p:attrNameLst>
                                      </p:cBhvr>
                                      <p:tavLst>
                                        <p:tav tm="0">
                                          <p:val>
                                            <p:strVal val="#ppt_h/20"/>
                                          </p:val>
                                        </p:tav>
                                        <p:tav tm="50000">
                                          <p:val>
                                            <p:strVal val="#ppt_h/20"/>
                                          </p:val>
                                        </p:tav>
                                        <p:tav tm="100000">
                                          <p:val>
                                            <p:strVal val="#ppt_h"/>
                                          </p:val>
                                        </p:tav>
                                      </p:tavLst>
                                    </p:anim>
                                    <p:anim calcmode="lin" valueType="num">
                                      <p:cBhvr>
                                        <p:cTn id="66" dur="500" fill="hold"/>
                                        <p:tgtEl>
                                          <p:spTgt spid="69"/>
                                        </p:tgtEl>
                                        <p:attrNameLst>
                                          <p:attrName>ppt_w</p:attrName>
                                        </p:attrNameLst>
                                      </p:cBhvr>
                                      <p:tavLst>
                                        <p:tav tm="0">
                                          <p:val>
                                            <p:strVal val="#ppt_w+.3"/>
                                          </p:val>
                                        </p:tav>
                                        <p:tav tm="50000">
                                          <p:val>
                                            <p:strVal val="#ppt_w+.3"/>
                                          </p:val>
                                        </p:tav>
                                        <p:tav tm="100000">
                                          <p:val>
                                            <p:strVal val="#ppt_w"/>
                                          </p:val>
                                        </p:tav>
                                      </p:tavLst>
                                    </p:anim>
                                    <p:anim calcmode="lin" valueType="num">
                                      <p:cBhvr>
                                        <p:cTn id="67" dur="500" fill="hold"/>
                                        <p:tgtEl>
                                          <p:spTgt spid="69"/>
                                        </p:tgtEl>
                                        <p:attrNameLst>
                                          <p:attrName>ppt_x</p:attrName>
                                        </p:attrNameLst>
                                      </p:cBhvr>
                                      <p:tavLst>
                                        <p:tav tm="0">
                                          <p:val>
                                            <p:strVal val="#ppt_x-.3"/>
                                          </p:val>
                                        </p:tav>
                                        <p:tav tm="50000">
                                          <p:val>
                                            <p:strVal val="#ppt_x"/>
                                          </p:val>
                                        </p:tav>
                                        <p:tav tm="100000">
                                          <p:val>
                                            <p:strVal val="#ppt_x"/>
                                          </p:val>
                                        </p:tav>
                                      </p:tavLst>
                                    </p:anim>
                                    <p:anim calcmode="lin" valueType="num">
                                      <p:cBhvr>
                                        <p:cTn id="68" dur="500" fill="hold"/>
                                        <p:tgtEl>
                                          <p:spTgt spid="69"/>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grpId="0" nodeType="click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heel(4)">
                                      <p:cBhvr>
                                        <p:cTn id="73" dur="2000"/>
                                        <p:tgtEl>
                                          <p:spTgt spid="64"/>
                                        </p:tgtEl>
                                      </p:cBhvr>
                                    </p:animEffect>
                                  </p:childTnLst>
                                </p:cTn>
                              </p:par>
                            </p:childTnLst>
                          </p:cTn>
                        </p:par>
                      </p:childTnLst>
                    </p:cTn>
                  </p:par>
                  <p:par>
                    <p:cTn id="74" fill="hold">
                      <p:stCondLst>
                        <p:cond delay="indefinite"/>
                      </p:stCondLst>
                      <p:childTnLst>
                        <p:par>
                          <p:cTn id="75" fill="hold">
                            <p:stCondLst>
                              <p:cond delay="0"/>
                            </p:stCondLst>
                            <p:childTnLst>
                              <p:par>
                                <p:cTn id="76" presetID="39" presetClass="entr" presetSubtype="0" accel="100000" fill="hold" nodeType="click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500" fill="hold"/>
                                        <p:tgtEl>
                                          <p:spTgt spid="72"/>
                                        </p:tgtEl>
                                        <p:attrNameLst>
                                          <p:attrName>ppt_h</p:attrName>
                                        </p:attrNameLst>
                                      </p:cBhvr>
                                      <p:tavLst>
                                        <p:tav tm="0">
                                          <p:val>
                                            <p:strVal val="#ppt_h/20"/>
                                          </p:val>
                                        </p:tav>
                                        <p:tav tm="50000">
                                          <p:val>
                                            <p:strVal val="#ppt_h/20"/>
                                          </p:val>
                                        </p:tav>
                                        <p:tav tm="100000">
                                          <p:val>
                                            <p:strVal val="#ppt_h"/>
                                          </p:val>
                                        </p:tav>
                                      </p:tavLst>
                                    </p:anim>
                                    <p:anim calcmode="lin" valueType="num">
                                      <p:cBhvr>
                                        <p:cTn id="79" dur="500" fill="hold"/>
                                        <p:tgtEl>
                                          <p:spTgt spid="72"/>
                                        </p:tgtEl>
                                        <p:attrNameLst>
                                          <p:attrName>ppt_w</p:attrName>
                                        </p:attrNameLst>
                                      </p:cBhvr>
                                      <p:tavLst>
                                        <p:tav tm="0">
                                          <p:val>
                                            <p:strVal val="#ppt_w+.3"/>
                                          </p:val>
                                        </p:tav>
                                        <p:tav tm="50000">
                                          <p:val>
                                            <p:strVal val="#ppt_w+.3"/>
                                          </p:val>
                                        </p:tav>
                                        <p:tav tm="100000">
                                          <p:val>
                                            <p:strVal val="#ppt_w"/>
                                          </p:val>
                                        </p:tav>
                                      </p:tavLst>
                                    </p:anim>
                                    <p:anim calcmode="lin" valueType="num">
                                      <p:cBhvr>
                                        <p:cTn id="80" dur="500" fill="hold"/>
                                        <p:tgtEl>
                                          <p:spTgt spid="72"/>
                                        </p:tgtEl>
                                        <p:attrNameLst>
                                          <p:attrName>ppt_x</p:attrName>
                                        </p:attrNameLst>
                                      </p:cBhvr>
                                      <p:tavLst>
                                        <p:tav tm="0">
                                          <p:val>
                                            <p:strVal val="#ppt_x-.3"/>
                                          </p:val>
                                        </p:tav>
                                        <p:tav tm="50000">
                                          <p:val>
                                            <p:strVal val="#ppt_x"/>
                                          </p:val>
                                        </p:tav>
                                        <p:tav tm="100000">
                                          <p:val>
                                            <p:strVal val="#ppt_x"/>
                                          </p:val>
                                        </p:tav>
                                      </p:tavLst>
                                    </p:anim>
                                    <p:anim calcmode="lin" valueType="num">
                                      <p:cBhvr>
                                        <p:cTn id="81"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1034"/>
                                        </p:tgtEl>
                                        <p:attrNameLst>
                                          <p:attrName>style.visibility</p:attrName>
                                        </p:attrNameLst>
                                      </p:cBhvr>
                                      <p:to>
                                        <p:strVal val="visible"/>
                                      </p:to>
                                    </p:set>
                                    <p:animEffect transition="in" filter="blinds(horizontal)">
                                      <p:cBhvr>
                                        <p:cTn id="86" dur="500"/>
                                        <p:tgtEl>
                                          <p:spTgt spid="1034"/>
                                        </p:tgtEl>
                                      </p:cBhvr>
                                    </p:animEffect>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nodeType="click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box(in)">
                                      <p:cBhvr>
                                        <p:cTn id="91" dur="500"/>
                                        <p:tgtEl>
                                          <p:spTgt spid="59"/>
                                        </p:tgtEl>
                                      </p:cBhvr>
                                    </p:animEffect>
                                  </p:childTnLst>
                                </p:cTn>
                              </p:par>
                            </p:childTnLst>
                          </p:cTn>
                        </p:par>
                      </p:childTnLst>
                    </p:cTn>
                  </p:par>
                  <p:par>
                    <p:cTn id="92" fill="hold">
                      <p:stCondLst>
                        <p:cond delay="indefinite"/>
                      </p:stCondLst>
                      <p:childTnLst>
                        <p:par>
                          <p:cTn id="93" fill="hold">
                            <p:stCondLst>
                              <p:cond delay="0"/>
                            </p:stCondLst>
                            <p:childTnLst>
                              <p:par>
                                <p:cTn id="94" presetID="39" presetClass="entr" presetSubtype="0" accel="100000" fill="hold" nodeType="clickEffect">
                                  <p:stCondLst>
                                    <p:cond delay="0"/>
                                  </p:stCondLst>
                                  <p:childTnLst>
                                    <p:set>
                                      <p:cBhvr>
                                        <p:cTn id="95" dur="1" fill="hold">
                                          <p:stCondLst>
                                            <p:cond delay="0"/>
                                          </p:stCondLst>
                                        </p:cTn>
                                        <p:tgtEl>
                                          <p:spTgt spid="56"/>
                                        </p:tgtEl>
                                        <p:attrNameLst>
                                          <p:attrName>style.visibility</p:attrName>
                                        </p:attrNameLst>
                                      </p:cBhvr>
                                      <p:to>
                                        <p:strVal val="visible"/>
                                      </p:to>
                                    </p:set>
                                    <p:anim calcmode="lin" valueType="num">
                                      <p:cBhvr>
                                        <p:cTn id="96" dur="500" fill="hold"/>
                                        <p:tgtEl>
                                          <p:spTgt spid="56"/>
                                        </p:tgtEl>
                                        <p:attrNameLst>
                                          <p:attrName>ppt_h</p:attrName>
                                        </p:attrNameLst>
                                      </p:cBhvr>
                                      <p:tavLst>
                                        <p:tav tm="0">
                                          <p:val>
                                            <p:strVal val="#ppt_h/20"/>
                                          </p:val>
                                        </p:tav>
                                        <p:tav tm="50000">
                                          <p:val>
                                            <p:strVal val="#ppt_h/20"/>
                                          </p:val>
                                        </p:tav>
                                        <p:tav tm="100000">
                                          <p:val>
                                            <p:strVal val="#ppt_h"/>
                                          </p:val>
                                        </p:tav>
                                      </p:tavLst>
                                    </p:anim>
                                    <p:anim calcmode="lin" valueType="num">
                                      <p:cBhvr>
                                        <p:cTn id="97" dur="500" fill="hold"/>
                                        <p:tgtEl>
                                          <p:spTgt spid="56"/>
                                        </p:tgtEl>
                                        <p:attrNameLst>
                                          <p:attrName>ppt_w</p:attrName>
                                        </p:attrNameLst>
                                      </p:cBhvr>
                                      <p:tavLst>
                                        <p:tav tm="0">
                                          <p:val>
                                            <p:strVal val="#ppt_w+.3"/>
                                          </p:val>
                                        </p:tav>
                                        <p:tav tm="50000">
                                          <p:val>
                                            <p:strVal val="#ppt_w+.3"/>
                                          </p:val>
                                        </p:tav>
                                        <p:tav tm="100000">
                                          <p:val>
                                            <p:strVal val="#ppt_w"/>
                                          </p:val>
                                        </p:tav>
                                      </p:tavLst>
                                    </p:anim>
                                    <p:anim calcmode="lin" valueType="num">
                                      <p:cBhvr>
                                        <p:cTn id="98" dur="500" fill="hold"/>
                                        <p:tgtEl>
                                          <p:spTgt spid="56"/>
                                        </p:tgtEl>
                                        <p:attrNameLst>
                                          <p:attrName>ppt_x</p:attrName>
                                        </p:attrNameLst>
                                      </p:cBhvr>
                                      <p:tavLst>
                                        <p:tav tm="0">
                                          <p:val>
                                            <p:strVal val="#ppt_x-.3"/>
                                          </p:val>
                                        </p:tav>
                                        <p:tav tm="50000">
                                          <p:val>
                                            <p:strVal val="#ppt_x"/>
                                          </p:val>
                                        </p:tav>
                                        <p:tav tm="100000">
                                          <p:val>
                                            <p:strVal val="#ppt_x"/>
                                          </p:val>
                                        </p:tav>
                                      </p:tavLst>
                                    </p:anim>
                                    <p:anim calcmode="lin" valueType="num">
                                      <p:cBhvr>
                                        <p:cTn id="99"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8" presetClass="entr" presetSubtype="16" fill="hold" nodeType="click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diamond(in)">
                                      <p:cBhvr>
                                        <p:cTn id="104" dur="2000"/>
                                        <p:tgtEl>
                                          <p:spTgt spid="53"/>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stCondLst>
                                    <p:cond delay="0"/>
                                  </p:stCondLst>
                                  <p:childTnLst>
                                    <p:set>
                                      <p:cBhvr>
                                        <p:cTn id="108" dur="1" fill="hold">
                                          <p:stCondLst>
                                            <p:cond delay="0"/>
                                          </p:stCondLst>
                                        </p:cTn>
                                        <p:tgtEl>
                                          <p:spTgt spid="50"/>
                                        </p:tgtEl>
                                        <p:attrNameLst>
                                          <p:attrName>style.visibility</p:attrName>
                                        </p:attrNameLst>
                                      </p:cBhvr>
                                      <p:to>
                                        <p:strVal val="visible"/>
                                      </p:to>
                                    </p:set>
                                    <p:animEffect transition="in" filter="box(in)">
                                      <p:cBhvr>
                                        <p:cTn id="109" dur="500"/>
                                        <p:tgtEl>
                                          <p:spTgt spid="50"/>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nodeType="clickEffect">
                                  <p:stCondLst>
                                    <p:cond delay="0"/>
                                  </p:stCondLst>
                                  <p:childTnLst>
                                    <p:set>
                                      <p:cBhvr>
                                        <p:cTn id="113" dur="1" fill="hold">
                                          <p:stCondLst>
                                            <p:cond delay="0"/>
                                          </p:stCondLst>
                                        </p:cTn>
                                        <p:tgtEl>
                                          <p:spTgt spid="1036"/>
                                        </p:tgtEl>
                                        <p:attrNameLst>
                                          <p:attrName>style.visibility</p:attrName>
                                        </p:attrNameLst>
                                      </p:cBhvr>
                                      <p:to>
                                        <p:strVal val="visible"/>
                                      </p:to>
                                    </p:set>
                                    <p:animEffect transition="in" filter="box(in)">
                                      <p:cBhvr>
                                        <p:cTn id="114" dur="500"/>
                                        <p:tgtEl>
                                          <p:spTgt spid="1036"/>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nodeType="click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box(in)">
                                      <p:cBhvr>
                                        <p:cTn id="119" dur="500"/>
                                        <p:tgtEl>
                                          <p:spTgt spid="47"/>
                                        </p:tgtEl>
                                      </p:cBhvr>
                                    </p:animEffect>
                                  </p:childTnLst>
                                </p:cTn>
                              </p:par>
                            </p:childTnLst>
                          </p:cTn>
                        </p:par>
                      </p:childTnLst>
                    </p:cTn>
                  </p:par>
                  <p:par>
                    <p:cTn id="120" fill="hold">
                      <p:stCondLst>
                        <p:cond delay="indefinite"/>
                      </p:stCondLst>
                      <p:childTnLst>
                        <p:par>
                          <p:cTn id="121" fill="hold">
                            <p:stCondLst>
                              <p:cond delay="0"/>
                            </p:stCondLst>
                            <p:childTnLst>
                              <p:par>
                                <p:cTn id="122" presetID="8" presetClass="entr" presetSubtype="16" fill="hold" nodeType="clickEffect">
                                  <p:stCondLst>
                                    <p:cond delay="0"/>
                                  </p:stCondLst>
                                  <p:childTnLst>
                                    <p:set>
                                      <p:cBhvr>
                                        <p:cTn id="123" dur="1" fill="hold">
                                          <p:stCondLst>
                                            <p:cond delay="0"/>
                                          </p:stCondLst>
                                        </p:cTn>
                                        <p:tgtEl>
                                          <p:spTgt spid="44"/>
                                        </p:tgtEl>
                                        <p:attrNameLst>
                                          <p:attrName>style.visibility</p:attrName>
                                        </p:attrNameLst>
                                      </p:cBhvr>
                                      <p:to>
                                        <p:strVal val="visible"/>
                                      </p:to>
                                    </p:set>
                                    <p:animEffect transition="in" filter="diamond(in)">
                                      <p:cBhvr>
                                        <p:cTn id="124" dur="2000"/>
                                        <p:tgtEl>
                                          <p:spTgt spid="44"/>
                                        </p:tgtEl>
                                      </p:cBhvr>
                                    </p:animEffect>
                                  </p:childTnLst>
                                </p:cTn>
                              </p:par>
                            </p:childTnLst>
                          </p:cTn>
                        </p:par>
                      </p:childTnLst>
                    </p:cTn>
                  </p:par>
                  <p:par>
                    <p:cTn id="125" fill="hold">
                      <p:stCondLst>
                        <p:cond delay="indefinite"/>
                      </p:stCondLst>
                      <p:childTnLst>
                        <p:par>
                          <p:cTn id="126" fill="hold">
                            <p:stCondLst>
                              <p:cond delay="0"/>
                            </p:stCondLst>
                            <p:childTnLst>
                              <p:par>
                                <p:cTn id="127" presetID="8" presetClass="entr" presetSubtype="16" fill="hold" nodeType="clickEffect">
                                  <p:stCondLst>
                                    <p:cond delay="0"/>
                                  </p:stCondLst>
                                  <p:childTnLst>
                                    <p:set>
                                      <p:cBhvr>
                                        <p:cTn id="128" dur="1" fill="hold">
                                          <p:stCondLst>
                                            <p:cond delay="0"/>
                                          </p:stCondLst>
                                        </p:cTn>
                                        <p:tgtEl>
                                          <p:spTgt spid="1038"/>
                                        </p:tgtEl>
                                        <p:attrNameLst>
                                          <p:attrName>style.visibility</p:attrName>
                                        </p:attrNameLst>
                                      </p:cBhvr>
                                      <p:to>
                                        <p:strVal val="visible"/>
                                      </p:to>
                                    </p:set>
                                    <p:animEffect transition="in" filter="diamond(in)">
                                      <p:cBhvr>
                                        <p:cTn id="129" dur="2000"/>
                                        <p:tgtEl>
                                          <p:spTgt spid="1038"/>
                                        </p:tgtEl>
                                      </p:cBhvr>
                                    </p:animEffect>
                                  </p:childTnLst>
                                </p:cTn>
                              </p:par>
                            </p:childTnLst>
                          </p:cTn>
                        </p:par>
                      </p:childTnLst>
                    </p:cTn>
                  </p:par>
                  <p:par>
                    <p:cTn id="130" fill="hold">
                      <p:stCondLst>
                        <p:cond delay="indefinite"/>
                      </p:stCondLst>
                      <p:childTnLst>
                        <p:par>
                          <p:cTn id="131" fill="hold">
                            <p:stCondLst>
                              <p:cond delay="0"/>
                            </p:stCondLst>
                            <p:childTnLst>
                              <p:par>
                                <p:cTn id="132" presetID="4" presetClass="entr" presetSubtype="16" fill="hold" nodeType="clickEffect">
                                  <p:stCondLst>
                                    <p:cond delay="0"/>
                                  </p:stCondLst>
                                  <p:childTnLst>
                                    <p:set>
                                      <p:cBhvr>
                                        <p:cTn id="133" dur="1" fill="hold">
                                          <p:stCondLst>
                                            <p:cond delay="0"/>
                                          </p:stCondLst>
                                        </p:cTn>
                                        <p:tgtEl>
                                          <p:spTgt spid="41"/>
                                        </p:tgtEl>
                                        <p:attrNameLst>
                                          <p:attrName>style.visibility</p:attrName>
                                        </p:attrNameLst>
                                      </p:cBhvr>
                                      <p:to>
                                        <p:strVal val="visible"/>
                                      </p:to>
                                    </p:set>
                                    <p:animEffect transition="in" filter="box(in)">
                                      <p:cBhvr>
                                        <p:cTn id="134" dur="500"/>
                                        <p:tgtEl>
                                          <p:spTgt spid="41"/>
                                        </p:tgtEl>
                                      </p:cBhvr>
                                    </p:animEffect>
                                  </p:childTnLst>
                                </p:cTn>
                              </p:par>
                            </p:childTnLst>
                          </p:cTn>
                        </p:par>
                      </p:childTnLst>
                    </p:cTn>
                  </p:par>
                  <p:par>
                    <p:cTn id="135" fill="hold">
                      <p:stCondLst>
                        <p:cond delay="indefinite"/>
                      </p:stCondLst>
                      <p:childTnLst>
                        <p:par>
                          <p:cTn id="136" fill="hold">
                            <p:stCondLst>
                              <p:cond delay="0"/>
                            </p:stCondLst>
                            <p:childTnLst>
                              <p:par>
                                <p:cTn id="137" presetID="8" presetClass="entr" presetSubtype="16" fill="hold" nodeType="clickEffect">
                                  <p:stCondLst>
                                    <p:cond delay="0"/>
                                  </p:stCondLst>
                                  <p:childTnLst>
                                    <p:set>
                                      <p:cBhvr>
                                        <p:cTn id="138" dur="1" fill="hold">
                                          <p:stCondLst>
                                            <p:cond delay="0"/>
                                          </p:stCondLst>
                                        </p:cTn>
                                        <p:tgtEl>
                                          <p:spTgt spid="38"/>
                                        </p:tgtEl>
                                        <p:attrNameLst>
                                          <p:attrName>style.visibility</p:attrName>
                                        </p:attrNameLst>
                                      </p:cBhvr>
                                      <p:to>
                                        <p:strVal val="visible"/>
                                      </p:to>
                                    </p:set>
                                    <p:animEffect transition="in" filter="diamond(in)">
                                      <p:cBhvr>
                                        <p:cTn id="139" dur="2000"/>
                                        <p:tgtEl>
                                          <p:spTgt spid="38"/>
                                        </p:tgtEl>
                                      </p:cBhvr>
                                    </p:animEffec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nodeType="clickEffect">
                                  <p:stCondLst>
                                    <p:cond delay="0"/>
                                  </p:stCondLst>
                                  <p:childTnLst>
                                    <p:set>
                                      <p:cBhvr>
                                        <p:cTn id="143" dur="1" fill="hold">
                                          <p:stCondLst>
                                            <p:cond delay="0"/>
                                          </p:stCondLst>
                                        </p:cTn>
                                        <p:tgtEl>
                                          <p:spTgt spid="36"/>
                                        </p:tgtEl>
                                        <p:attrNameLst>
                                          <p:attrName>style.visibility</p:attrName>
                                        </p:attrNameLst>
                                      </p:cBhvr>
                                      <p:to>
                                        <p:strVal val="visible"/>
                                      </p:to>
                                    </p:set>
                                    <p:animEffect transition="in" filter="box(in)">
                                      <p:cBhvr>
                                        <p:cTn id="144" dur="500"/>
                                        <p:tgtEl>
                                          <p:spTgt spid="36"/>
                                        </p:tgtEl>
                                      </p:cBhvr>
                                    </p:animEffect>
                                  </p:childTnLst>
                                </p:cTn>
                              </p:par>
                            </p:childTnLst>
                          </p:cTn>
                        </p:par>
                      </p:childTnLst>
                    </p:cTn>
                  </p:par>
                  <p:par>
                    <p:cTn id="145" fill="hold">
                      <p:stCondLst>
                        <p:cond delay="indefinite"/>
                      </p:stCondLst>
                      <p:childTnLst>
                        <p:par>
                          <p:cTn id="146" fill="hold">
                            <p:stCondLst>
                              <p:cond delay="0"/>
                            </p:stCondLst>
                            <p:childTnLst>
                              <p:par>
                                <p:cTn id="147" presetID="21" presetClass="entr" presetSubtype="4" fill="hold" nodeType="clickEffect">
                                  <p:stCondLst>
                                    <p:cond delay="0"/>
                                  </p:stCondLst>
                                  <p:childTnLst>
                                    <p:set>
                                      <p:cBhvr>
                                        <p:cTn id="148" dur="1" fill="hold">
                                          <p:stCondLst>
                                            <p:cond delay="0"/>
                                          </p:stCondLst>
                                        </p:cTn>
                                        <p:tgtEl>
                                          <p:spTgt spid="1044"/>
                                        </p:tgtEl>
                                        <p:attrNameLst>
                                          <p:attrName>style.visibility</p:attrName>
                                        </p:attrNameLst>
                                      </p:cBhvr>
                                      <p:to>
                                        <p:strVal val="visible"/>
                                      </p:to>
                                    </p:set>
                                    <p:animEffect transition="in" filter="wheel(4)">
                                      <p:cBhvr>
                                        <p:cTn id="149" dur="2000"/>
                                        <p:tgtEl>
                                          <p:spTgt spid="1044"/>
                                        </p:tgtEl>
                                      </p:cBhvr>
                                    </p:animEffect>
                                  </p:childTnLst>
                                </p:cTn>
                              </p:par>
                            </p:childTnLst>
                          </p:cTn>
                        </p:par>
                      </p:childTnLst>
                    </p:cTn>
                  </p:par>
                  <p:par>
                    <p:cTn id="150" fill="hold">
                      <p:stCondLst>
                        <p:cond delay="indefinite"/>
                      </p:stCondLst>
                      <p:childTnLst>
                        <p:par>
                          <p:cTn id="151" fill="hold">
                            <p:stCondLst>
                              <p:cond delay="0"/>
                            </p:stCondLst>
                            <p:childTnLst>
                              <p:par>
                                <p:cTn id="152" presetID="4" presetClass="entr" presetSubtype="16" fill="hold" nodeType="clickEffect">
                                  <p:stCondLst>
                                    <p:cond delay="0"/>
                                  </p:stCondLst>
                                  <p:childTnLst>
                                    <p:set>
                                      <p:cBhvr>
                                        <p:cTn id="153" dur="1" fill="hold">
                                          <p:stCondLst>
                                            <p:cond delay="0"/>
                                          </p:stCondLst>
                                        </p:cTn>
                                        <p:tgtEl>
                                          <p:spTgt spid="33"/>
                                        </p:tgtEl>
                                        <p:attrNameLst>
                                          <p:attrName>style.visibility</p:attrName>
                                        </p:attrNameLst>
                                      </p:cBhvr>
                                      <p:to>
                                        <p:strVal val="visible"/>
                                      </p:to>
                                    </p:set>
                                    <p:animEffect transition="in" filter="box(in)">
                                      <p:cBhvr>
                                        <p:cTn id="154" dur="500"/>
                                        <p:tgtEl>
                                          <p:spTgt spid="33"/>
                                        </p:tgtEl>
                                      </p:cBhvr>
                                    </p:animEffect>
                                  </p:childTnLst>
                                </p:cTn>
                              </p:par>
                            </p:childTnLst>
                          </p:cTn>
                        </p:par>
                      </p:childTnLst>
                    </p:cTn>
                  </p:par>
                  <p:par>
                    <p:cTn id="155" fill="hold">
                      <p:stCondLst>
                        <p:cond delay="indefinite"/>
                      </p:stCondLst>
                      <p:childTnLst>
                        <p:par>
                          <p:cTn id="156" fill="hold">
                            <p:stCondLst>
                              <p:cond delay="0"/>
                            </p:stCondLst>
                            <p:childTnLst>
                              <p:par>
                                <p:cTn id="157" presetID="4" presetClass="entr" presetSubtype="16" fill="hold" nodeType="clickEffect">
                                  <p:stCondLst>
                                    <p:cond delay="0"/>
                                  </p:stCondLst>
                                  <p:childTnLst>
                                    <p:set>
                                      <p:cBhvr>
                                        <p:cTn id="158" dur="1" fill="hold">
                                          <p:stCondLst>
                                            <p:cond delay="0"/>
                                          </p:stCondLst>
                                        </p:cTn>
                                        <p:tgtEl>
                                          <p:spTgt spid="31"/>
                                        </p:tgtEl>
                                        <p:attrNameLst>
                                          <p:attrName>style.visibility</p:attrName>
                                        </p:attrNameLst>
                                      </p:cBhvr>
                                      <p:to>
                                        <p:strVal val="visible"/>
                                      </p:to>
                                    </p:set>
                                    <p:animEffect transition="in" filter="box(in)">
                                      <p:cBhvr>
                                        <p:cTn id="159" dur="500"/>
                                        <p:tgtEl>
                                          <p:spTgt spid="31"/>
                                        </p:tgtEl>
                                      </p:cBhvr>
                                    </p:animEffect>
                                  </p:childTnLst>
                                </p:cTn>
                              </p:par>
                            </p:childTnLst>
                          </p:cTn>
                        </p:par>
                      </p:childTnLst>
                    </p:cTn>
                  </p:par>
                  <p:par>
                    <p:cTn id="160" fill="hold">
                      <p:stCondLst>
                        <p:cond delay="indefinite"/>
                      </p:stCondLst>
                      <p:childTnLst>
                        <p:par>
                          <p:cTn id="161" fill="hold">
                            <p:stCondLst>
                              <p:cond delay="0"/>
                            </p:stCondLst>
                            <p:childTnLst>
                              <p:par>
                                <p:cTn id="162" presetID="4" presetClass="entr" presetSubtype="16" fill="hold" nodeType="clickEffect">
                                  <p:stCondLst>
                                    <p:cond delay="0"/>
                                  </p:stCondLst>
                                  <p:childTnLst>
                                    <p:set>
                                      <p:cBhvr>
                                        <p:cTn id="163" dur="1" fill="hold">
                                          <p:stCondLst>
                                            <p:cond delay="0"/>
                                          </p:stCondLst>
                                        </p:cTn>
                                        <p:tgtEl>
                                          <p:spTgt spid="1042"/>
                                        </p:tgtEl>
                                        <p:attrNameLst>
                                          <p:attrName>style.visibility</p:attrName>
                                        </p:attrNameLst>
                                      </p:cBhvr>
                                      <p:to>
                                        <p:strVal val="visible"/>
                                      </p:to>
                                    </p:set>
                                    <p:animEffect transition="in" filter="box(in)">
                                      <p:cBhvr>
                                        <p:cTn id="164" dur="500"/>
                                        <p:tgtEl>
                                          <p:spTgt spid="1042"/>
                                        </p:tgtEl>
                                      </p:cBhvr>
                                    </p:animEffect>
                                  </p:childTnLst>
                                </p:cTn>
                              </p:par>
                            </p:childTnLst>
                          </p:cTn>
                        </p:par>
                      </p:childTnLst>
                    </p:cTn>
                  </p:par>
                  <p:par>
                    <p:cTn id="165" fill="hold">
                      <p:stCondLst>
                        <p:cond delay="indefinite"/>
                      </p:stCondLst>
                      <p:childTnLst>
                        <p:par>
                          <p:cTn id="166" fill="hold">
                            <p:stCondLst>
                              <p:cond delay="0"/>
                            </p:stCondLst>
                            <p:childTnLst>
                              <p:par>
                                <p:cTn id="167" presetID="4" presetClass="entr" presetSubtype="16" fill="hold" nodeType="clickEffect">
                                  <p:stCondLst>
                                    <p:cond delay="0"/>
                                  </p:stCondLst>
                                  <p:childTnLst>
                                    <p:set>
                                      <p:cBhvr>
                                        <p:cTn id="168" dur="1" fill="hold">
                                          <p:stCondLst>
                                            <p:cond delay="0"/>
                                          </p:stCondLst>
                                        </p:cTn>
                                        <p:tgtEl>
                                          <p:spTgt spid="27"/>
                                        </p:tgtEl>
                                        <p:attrNameLst>
                                          <p:attrName>style.visibility</p:attrName>
                                        </p:attrNameLst>
                                      </p:cBhvr>
                                      <p:to>
                                        <p:strVal val="visible"/>
                                      </p:to>
                                    </p:set>
                                    <p:animEffect transition="in" filter="box(in)">
                                      <p:cBhvr>
                                        <p:cTn id="169" dur="500"/>
                                        <p:tgtEl>
                                          <p:spTgt spid="27"/>
                                        </p:tgtEl>
                                      </p:cBhvr>
                                    </p:animEffect>
                                  </p:childTnLst>
                                </p:cTn>
                              </p:par>
                            </p:childTnLst>
                          </p:cTn>
                        </p:par>
                      </p:childTnLst>
                    </p:cTn>
                  </p:par>
                  <p:par>
                    <p:cTn id="170" fill="hold">
                      <p:stCondLst>
                        <p:cond delay="indefinite"/>
                      </p:stCondLst>
                      <p:childTnLst>
                        <p:par>
                          <p:cTn id="171" fill="hold">
                            <p:stCondLst>
                              <p:cond delay="0"/>
                            </p:stCondLst>
                            <p:childTnLst>
                              <p:par>
                                <p:cTn id="172" presetID="4" presetClass="entr" presetSubtype="16" fill="hold" nodeType="clickEffect">
                                  <p:stCondLst>
                                    <p:cond delay="0"/>
                                  </p:stCondLst>
                                  <p:childTnLst>
                                    <p:set>
                                      <p:cBhvr>
                                        <p:cTn id="173" dur="1" fill="hold">
                                          <p:stCondLst>
                                            <p:cond delay="0"/>
                                          </p:stCondLst>
                                        </p:cTn>
                                        <p:tgtEl>
                                          <p:spTgt spid="29"/>
                                        </p:tgtEl>
                                        <p:attrNameLst>
                                          <p:attrName>style.visibility</p:attrName>
                                        </p:attrNameLst>
                                      </p:cBhvr>
                                      <p:to>
                                        <p:strVal val="visible"/>
                                      </p:to>
                                    </p:set>
                                    <p:animEffect transition="in" filter="box(in)">
                                      <p:cBhvr>
                                        <p:cTn id="174" dur="500"/>
                                        <p:tgtEl>
                                          <p:spTgt spid="29"/>
                                        </p:tgtEl>
                                      </p:cBhvr>
                                    </p:animEffect>
                                  </p:childTnLst>
                                </p:cTn>
                              </p:par>
                            </p:childTnLst>
                          </p:cTn>
                        </p:par>
                      </p:childTnLst>
                    </p:cTn>
                  </p:par>
                  <p:par>
                    <p:cTn id="175" fill="hold">
                      <p:stCondLst>
                        <p:cond delay="indefinite"/>
                      </p:stCondLst>
                      <p:childTnLst>
                        <p:par>
                          <p:cTn id="176" fill="hold">
                            <p:stCondLst>
                              <p:cond delay="0"/>
                            </p:stCondLst>
                            <p:childTnLst>
                              <p:par>
                                <p:cTn id="177" presetID="39" presetClass="entr" presetSubtype="0" accel="100000" fill="hold" nodeType="clickEffect">
                                  <p:stCondLst>
                                    <p:cond delay="0"/>
                                  </p:stCondLst>
                                  <p:childTnLst>
                                    <p:set>
                                      <p:cBhvr>
                                        <p:cTn id="178" dur="1" fill="hold">
                                          <p:stCondLst>
                                            <p:cond delay="0"/>
                                          </p:stCondLst>
                                        </p:cTn>
                                        <p:tgtEl>
                                          <p:spTgt spid="1040"/>
                                        </p:tgtEl>
                                        <p:attrNameLst>
                                          <p:attrName>style.visibility</p:attrName>
                                        </p:attrNameLst>
                                      </p:cBhvr>
                                      <p:to>
                                        <p:strVal val="visible"/>
                                      </p:to>
                                    </p:set>
                                    <p:anim calcmode="lin" valueType="num">
                                      <p:cBhvr>
                                        <p:cTn id="179" dur="500" fill="hold"/>
                                        <p:tgtEl>
                                          <p:spTgt spid="1040"/>
                                        </p:tgtEl>
                                        <p:attrNameLst>
                                          <p:attrName>ppt_h</p:attrName>
                                        </p:attrNameLst>
                                      </p:cBhvr>
                                      <p:tavLst>
                                        <p:tav tm="0">
                                          <p:val>
                                            <p:strVal val="#ppt_h/20"/>
                                          </p:val>
                                        </p:tav>
                                        <p:tav tm="50000">
                                          <p:val>
                                            <p:strVal val="#ppt_h/20"/>
                                          </p:val>
                                        </p:tav>
                                        <p:tav tm="100000">
                                          <p:val>
                                            <p:strVal val="#ppt_h"/>
                                          </p:val>
                                        </p:tav>
                                      </p:tavLst>
                                    </p:anim>
                                    <p:anim calcmode="lin" valueType="num">
                                      <p:cBhvr>
                                        <p:cTn id="180" dur="500" fill="hold"/>
                                        <p:tgtEl>
                                          <p:spTgt spid="1040"/>
                                        </p:tgtEl>
                                        <p:attrNameLst>
                                          <p:attrName>ppt_w</p:attrName>
                                        </p:attrNameLst>
                                      </p:cBhvr>
                                      <p:tavLst>
                                        <p:tav tm="0">
                                          <p:val>
                                            <p:strVal val="#ppt_w+.3"/>
                                          </p:val>
                                        </p:tav>
                                        <p:tav tm="50000">
                                          <p:val>
                                            <p:strVal val="#ppt_w+.3"/>
                                          </p:val>
                                        </p:tav>
                                        <p:tav tm="100000">
                                          <p:val>
                                            <p:strVal val="#ppt_w"/>
                                          </p:val>
                                        </p:tav>
                                      </p:tavLst>
                                    </p:anim>
                                    <p:anim calcmode="lin" valueType="num">
                                      <p:cBhvr>
                                        <p:cTn id="181" dur="500" fill="hold"/>
                                        <p:tgtEl>
                                          <p:spTgt spid="1040"/>
                                        </p:tgtEl>
                                        <p:attrNameLst>
                                          <p:attrName>ppt_x</p:attrName>
                                        </p:attrNameLst>
                                      </p:cBhvr>
                                      <p:tavLst>
                                        <p:tav tm="0">
                                          <p:val>
                                            <p:strVal val="#ppt_x-.3"/>
                                          </p:val>
                                        </p:tav>
                                        <p:tav tm="50000">
                                          <p:val>
                                            <p:strVal val="#ppt_x"/>
                                          </p:val>
                                        </p:tav>
                                        <p:tav tm="100000">
                                          <p:val>
                                            <p:strVal val="#ppt_x"/>
                                          </p:val>
                                        </p:tav>
                                      </p:tavLst>
                                    </p:anim>
                                    <p:anim calcmode="lin" valueType="num">
                                      <p:cBhvr>
                                        <p:cTn id="182" dur="500" fill="hold"/>
                                        <p:tgtEl>
                                          <p:spTgt spid="1040"/>
                                        </p:tgtEl>
                                        <p:attrNameLst>
                                          <p:attrName>ppt_y</p:attrName>
                                        </p:attrNameLst>
                                      </p:cBhvr>
                                      <p:tavLst>
                                        <p:tav tm="0">
                                          <p:val>
                                            <p:strVal val="#ppt_y"/>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1" presetClass="entr" presetSubtype="4" fill="hold" nodeType="clickEffect">
                                  <p:stCondLst>
                                    <p:cond delay="0"/>
                                  </p:stCondLst>
                                  <p:childTnLst>
                                    <p:set>
                                      <p:cBhvr>
                                        <p:cTn id="186" dur="1" fill="hold">
                                          <p:stCondLst>
                                            <p:cond delay="0"/>
                                          </p:stCondLst>
                                        </p:cTn>
                                        <p:tgtEl>
                                          <p:spTgt spid="22"/>
                                        </p:tgtEl>
                                        <p:attrNameLst>
                                          <p:attrName>style.visibility</p:attrName>
                                        </p:attrNameLst>
                                      </p:cBhvr>
                                      <p:to>
                                        <p:strVal val="visible"/>
                                      </p:to>
                                    </p:set>
                                    <p:animEffect transition="in" filter="wheel(4)">
                                      <p:cBhvr>
                                        <p:cTn id="187" dur="2000"/>
                                        <p:tgtEl>
                                          <p:spTgt spid="22"/>
                                        </p:tgtEl>
                                      </p:cBhvr>
                                    </p:animEffect>
                                  </p:childTnLst>
                                </p:cTn>
                              </p:par>
                            </p:childTnLst>
                          </p:cTn>
                        </p:par>
                      </p:childTnLst>
                    </p:cTn>
                  </p:par>
                  <p:par>
                    <p:cTn id="188" fill="hold">
                      <p:stCondLst>
                        <p:cond delay="indefinite"/>
                      </p:stCondLst>
                      <p:childTnLst>
                        <p:par>
                          <p:cTn id="189" fill="hold">
                            <p:stCondLst>
                              <p:cond delay="0"/>
                            </p:stCondLst>
                            <p:childTnLst>
                              <p:par>
                                <p:cTn id="190" presetID="4" presetClass="entr" presetSubtype="16" fill="hold" nodeType="clickEffect">
                                  <p:stCondLst>
                                    <p:cond delay="0"/>
                                  </p:stCondLst>
                                  <p:childTnLst>
                                    <p:set>
                                      <p:cBhvr>
                                        <p:cTn id="191" dur="1" fill="hold">
                                          <p:stCondLst>
                                            <p:cond delay="0"/>
                                          </p:stCondLst>
                                        </p:cTn>
                                        <p:tgtEl>
                                          <p:spTgt spid="25"/>
                                        </p:tgtEl>
                                        <p:attrNameLst>
                                          <p:attrName>style.visibility</p:attrName>
                                        </p:attrNameLst>
                                      </p:cBhvr>
                                      <p:to>
                                        <p:strVal val="visible"/>
                                      </p:to>
                                    </p:set>
                                    <p:animEffect transition="in" filter="box(in)">
                                      <p:cBhvr>
                                        <p:cTn id="19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telegraph.co.uk/telegraph/multimedia/archive/01209/Wimbledon_crowd_1209326i.jpg"/>
          <p:cNvPicPr>
            <a:picLocks noChangeAspect="1" noChangeArrowheads="1"/>
          </p:cNvPicPr>
          <p:nvPr/>
        </p:nvPicPr>
        <p:blipFill>
          <a:blip r:embed="rId2" cstate="print"/>
          <a:srcRect/>
          <a:stretch>
            <a:fillRect/>
          </a:stretch>
        </p:blipFill>
        <p:spPr bwMode="auto">
          <a:xfrm>
            <a:off x="2500298" y="5143512"/>
            <a:ext cx="2357454" cy="1520938"/>
          </a:xfrm>
          <a:prstGeom prst="rect">
            <a:avLst/>
          </a:prstGeom>
          <a:noFill/>
        </p:spPr>
      </p:pic>
      <p:pic>
        <p:nvPicPr>
          <p:cNvPr id="1028" name="Picture 4" descr="http://www.hizb.org.uk/hizb/images/stories/Places/parliament/DigitalHousesOfParliament.jpg"/>
          <p:cNvPicPr>
            <a:picLocks noChangeAspect="1" noChangeArrowheads="1"/>
          </p:cNvPicPr>
          <p:nvPr/>
        </p:nvPicPr>
        <p:blipFill>
          <a:blip r:embed="rId3" cstate="print"/>
          <a:srcRect/>
          <a:stretch>
            <a:fillRect/>
          </a:stretch>
        </p:blipFill>
        <p:spPr bwMode="auto">
          <a:xfrm>
            <a:off x="2714612" y="3143248"/>
            <a:ext cx="1800498" cy="1350947"/>
          </a:xfrm>
          <a:prstGeom prst="rect">
            <a:avLst/>
          </a:prstGeom>
          <a:noFill/>
        </p:spPr>
      </p:pic>
      <p:pic>
        <p:nvPicPr>
          <p:cNvPr id="1030" name="Picture 6" descr="http://blog.petegraham.co.uk/wp-content/uploads/2007/01/queen.jpg"/>
          <p:cNvPicPr>
            <a:picLocks noChangeAspect="1" noChangeArrowheads="1"/>
          </p:cNvPicPr>
          <p:nvPr/>
        </p:nvPicPr>
        <p:blipFill>
          <a:blip r:embed="rId4" cstate="print"/>
          <a:srcRect/>
          <a:stretch>
            <a:fillRect/>
          </a:stretch>
        </p:blipFill>
        <p:spPr bwMode="auto">
          <a:xfrm>
            <a:off x="1571604" y="642918"/>
            <a:ext cx="750099" cy="1000132"/>
          </a:xfrm>
          <a:prstGeom prst="rect">
            <a:avLst/>
          </a:prstGeom>
          <a:noFill/>
        </p:spPr>
      </p:pic>
      <p:pic>
        <p:nvPicPr>
          <p:cNvPr id="1032" name="Picture 8" descr="http://cornerstonegroup.files.wordpress.com/2007/05/david_cameron_speaking_m.jpg"/>
          <p:cNvPicPr>
            <a:picLocks noChangeAspect="1" noChangeArrowheads="1"/>
          </p:cNvPicPr>
          <p:nvPr/>
        </p:nvPicPr>
        <p:blipFill>
          <a:blip r:embed="rId5" cstate="print"/>
          <a:srcRect/>
          <a:stretch>
            <a:fillRect/>
          </a:stretch>
        </p:blipFill>
        <p:spPr bwMode="auto">
          <a:xfrm>
            <a:off x="2928926" y="1571612"/>
            <a:ext cx="865162" cy="1235946"/>
          </a:xfrm>
          <a:prstGeom prst="rect">
            <a:avLst/>
          </a:prstGeom>
          <a:noFill/>
        </p:spPr>
      </p:pic>
      <p:pic>
        <p:nvPicPr>
          <p:cNvPr id="1034" name="Picture 10" descr="http://karmelblume.files.wordpress.com/2009/07/pope-john-paul-ii.jpg"/>
          <p:cNvPicPr>
            <a:picLocks noChangeAspect="1" noChangeArrowheads="1"/>
          </p:cNvPicPr>
          <p:nvPr/>
        </p:nvPicPr>
        <p:blipFill>
          <a:blip r:embed="rId6" cstate="print"/>
          <a:srcRect/>
          <a:stretch>
            <a:fillRect/>
          </a:stretch>
        </p:blipFill>
        <p:spPr bwMode="auto">
          <a:xfrm>
            <a:off x="8072462" y="214291"/>
            <a:ext cx="876283" cy="1012650"/>
          </a:xfrm>
          <a:prstGeom prst="rect">
            <a:avLst/>
          </a:prstGeom>
          <a:noFill/>
        </p:spPr>
      </p:pic>
      <p:pic>
        <p:nvPicPr>
          <p:cNvPr id="1036" name="Picture 12" descr="http://www.vastukarta.com/images/vastukarta_industry_vastu_shastra.jpg"/>
          <p:cNvPicPr>
            <a:picLocks noChangeAspect="1" noChangeArrowheads="1"/>
          </p:cNvPicPr>
          <p:nvPr/>
        </p:nvPicPr>
        <p:blipFill>
          <a:blip r:embed="rId7" cstate="print"/>
          <a:srcRect/>
          <a:stretch>
            <a:fillRect/>
          </a:stretch>
        </p:blipFill>
        <p:spPr bwMode="auto">
          <a:xfrm>
            <a:off x="8128802" y="1500175"/>
            <a:ext cx="808821" cy="1214446"/>
          </a:xfrm>
          <a:prstGeom prst="rect">
            <a:avLst/>
          </a:prstGeom>
          <a:noFill/>
        </p:spPr>
      </p:pic>
      <p:pic>
        <p:nvPicPr>
          <p:cNvPr id="1038" name="Picture 14" descr="http://www.ism.stir.ac.uk/images/Media.JPG"/>
          <p:cNvPicPr>
            <a:picLocks noChangeAspect="1" noChangeArrowheads="1"/>
          </p:cNvPicPr>
          <p:nvPr/>
        </p:nvPicPr>
        <p:blipFill>
          <a:blip r:embed="rId8" cstate="print"/>
          <a:srcRect/>
          <a:stretch>
            <a:fillRect/>
          </a:stretch>
        </p:blipFill>
        <p:spPr bwMode="auto">
          <a:xfrm>
            <a:off x="8001024" y="3000373"/>
            <a:ext cx="919349" cy="689804"/>
          </a:xfrm>
          <a:prstGeom prst="rect">
            <a:avLst/>
          </a:prstGeom>
          <a:noFill/>
        </p:spPr>
      </p:pic>
      <p:pic>
        <p:nvPicPr>
          <p:cNvPr id="1040" name="Picture 16" descr="http://www.parliament-square.org.uk/img/portraits/images/moramay2_jpg.jpg"/>
          <p:cNvPicPr>
            <a:picLocks noChangeAspect="1" noChangeArrowheads="1"/>
          </p:cNvPicPr>
          <p:nvPr/>
        </p:nvPicPr>
        <p:blipFill>
          <a:blip r:embed="rId9" cstate="print"/>
          <a:srcRect/>
          <a:stretch>
            <a:fillRect/>
          </a:stretch>
        </p:blipFill>
        <p:spPr bwMode="auto">
          <a:xfrm>
            <a:off x="7500958" y="5715016"/>
            <a:ext cx="1430251" cy="928670"/>
          </a:xfrm>
          <a:prstGeom prst="rect">
            <a:avLst/>
          </a:prstGeom>
          <a:noFill/>
        </p:spPr>
      </p:pic>
      <p:pic>
        <p:nvPicPr>
          <p:cNvPr id="1042" name="Picture 18" descr="http://en.wikipilipinas.org/images/1/11/European-parliament-strasbourg-inside.jpg"/>
          <p:cNvPicPr>
            <a:picLocks noChangeAspect="1" noChangeArrowheads="1"/>
          </p:cNvPicPr>
          <p:nvPr/>
        </p:nvPicPr>
        <p:blipFill>
          <a:blip r:embed="rId10" cstate="print"/>
          <a:srcRect/>
          <a:stretch>
            <a:fillRect/>
          </a:stretch>
        </p:blipFill>
        <p:spPr bwMode="auto">
          <a:xfrm>
            <a:off x="7500960" y="4572008"/>
            <a:ext cx="1428718" cy="1071539"/>
          </a:xfrm>
          <a:prstGeom prst="rect">
            <a:avLst/>
          </a:prstGeom>
          <a:noFill/>
        </p:spPr>
      </p:pic>
      <p:pic>
        <p:nvPicPr>
          <p:cNvPr id="1044" name="Picture 20" descr="http://t1.gstatic.com/images?q=tbn:R6FB2AEMBVsDLM:http://ameliaalisoun.files.wordpress.com/2009/12/oxfam.jpg">
            <a:hlinkClick r:id="rId11"/>
          </p:cNvPr>
          <p:cNvPicPr>
            <a:picLocks noChangeAspect="1" noChangeArrowheads="1"/>
          </p:cNvPicPr>
          <p:nvPr/>
        </p:nvPicPr>
        <p:blipFill>
          <a:blip r:embed="rId12" cstate="print"/>
          <a:srcRect/>
          <a:stretch>
            <a:fillRect/>
          </a:stretch>
        </p:blipFill>
        <p:spPr bwMode="auto">
          <a:xfrm>
            <a:off x="8072462" y="3786190"/>
            <a:ext cx="827481" cy="714373"/>
          </a:xfrm>
          <a:prstGeom prst="rect">
            <a:avLst/>
          </a:prstGeom>
          <a:noFill/>
        </p:spPr>
      </p:pic>
      <p:cxnSp>
        <p:nvCxnSpPr>
          <p:cNvPr id="15" name="Straight Arrow Connector 14"/>
          <p:cNvCxnSpPr/>
          <p:nvPr/>
        </p:nvCxnSpPr>
        <p:spPr>
          <a:xfrm rot="5400000" flipH="1" flipV="1">
            <a:off x="3357554" y="4857760"/>
            <a:ext cx="428628"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5400000" flipH="1" flipV="1">
            <a:off x="3393273" y="2964653"/>
            <a:ext cx="214314"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rot="10800000">
            <a:off x="2428860" y="1357298"/>
            <a:ext cx="428628" cy="35719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1040" idx="1"/>
          </p:cNvCxnSpPr>
          <p:nvPr/>
        </p:nvCxnSpPr>
        <p:spPr>
          <a:xfrm rot="10800000">
            <a:off x="4572000" y="4000505"/>
            <a:ext cx="2928958" cy="2178847"/>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rot="10800000">
            <a:off x="5010152" y="6224606"/>
            <a:ext cx="2571768"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rot="10800000">
            <a:off x="4572000" y="3857628"/>
            <a:ext cx="2928958" cy="142876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rot="10800000" flipV="1">
            <a:off x="5010152" y="5295912"/>
            <a:ext cx="2500330" cy="35719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rot="10800000" flipV="1">
            <a:off x="4857752" y="4214818"/>
            <a:ext cx="3143272" cy="1285884"/>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rot="10800000">
            <a:off x="4572000" y="3714752"/>
            <a:ext cx="3429024" cy="42862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rot="10800000" flipV="1">
            <a:off x="4857752" y="3429000"/>
            <a:ext cx="3071834" cy="207170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rot="10800000">
            <a:off x="4572000" y="3500438"/>
            <a:ext cx="3357586"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rot="10800000">
            <a:off x="3857620" y="2428868"/>
            <a:ext cx="4000528" cy="100013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rot="10800000" flipV="1">
            <a:off x="4572000" y="2143116"/>
            <a:ext cx="3500462" cy="121444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a:stCxn id="1036" idx="1"/>
          </p:cNvCxnSpPr>
          <p:nvPr/>
        </p:nvCxnSpPr>
        <p:spPr>
          <a:xfrm rot="10800000" flipV="1">
            <a:off x="4000496" y="2107398"/>
            <a:ext cx="4128306" cy="10715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rot="5400000">
            <a:off x="4357686" y="1500174"/>
            <a:ext cx="4214842" cy="3071834"/>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rot="10800000" flipV="1">
            <a:off x="4572000" y="857232"/>
            <a:ext cx="3429024" cy="228601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rot="10800000" flipV="1">
            <a:off x="3929058" y="428604"/>
            <a:ext cx="4143404" cy="150019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rot="10800000" flipV="1">
            <a:off x="2571736" y="428604"/>
            <a:ext cx="5429288" cy="50006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61" name="TextBox 60"/>
          <p:cNvSpPr txBox="1"/>
          <p:nvPr/>
        </p:nvSpPr>
        <p:spPr>
          <a:xfrm>
            <a:off x="500034" y="4572008"/>
            <a:ext cx="4357718" cy="369332"/>
          </a:xfrm>
          <a:prstGeom prst="rect">
            <a:avLst/>
          </a:prstGeom>
          <a:noFill/>
        </p:spPr>
        <p:txBody>
          <a:bodyPr wrap="square" rtlCol="0">
            <a:spAutoFit/>
          </a:bodyPr>
          <a:lstStyle/>
          <a:p>
            <a:pPr algn="ctr"/>
            <a:r>
              <a:rPr lang="en-GB" dirty="0" smtClean="0"/>
              <a:t>Desire for change</a:t>
            </a:r>
            <a:endParaRPr lang="en-GB" dirty="0"/>
          </a:p>
        </p:txBody>
      </p:sp>
      <p:sp>
        <p:nvSpPr>
          <p:cNvPr id="62" name="TextBox 61"/>
          <p:cNvSpPr txBox="1"/>
          <p:nvPr/>
        </p:nvSpPr>
        <p:spPr>
          <a:xfrm>
            <a:off x="1357290" y="3214686"/>
            <a:ext cx="1357322" cy="369332"/>
          </a:xfrm>
          <a:prstGeom prst="rect">
            <a:avLst/>
          </a:prstGeom>
          <a:noFill/>
        </p:spPr>
        <p:txBody>
          <a:bodyPr wrap="square" rtlCol="0">
            <a:spAutoFit/>
          </a:bodyPr>
          <a:lstStyle/>
          <a:p>
            <a:r>
              <a:rPr lang="en-GB" dirty="0" smtClean="0"/>
              <a:t>Bill debated</a:t>
            </a:r>
            <a:endParaRPr lang="en-GB" dirty="0"/>
          </a:p>
        </p:txBody>
      </p:sp>
      <p:sp>
        <p:nvSpPr>
          <p:cNvPr id="63" name="TextBox 62"/>
          <p:cNvSpPr txBox="1"/>
          <p:nvPr/>
        </p:nvSpPr>
        <p:spPr>
          <a:xfrm>
            <a:off x="214282" y="1214422"/>
            <a:ext cx="1143008" cy="646331"/>
          </a:xfrm>
          <a:prstGeom prst="rect">
            <a:avLst/>
          </a:prstGeom>
          <a:noFill/>
        </p:spPr>
        <p:txBody>
          <a:bodyPr wrap="square" rtlCol="0">
            <a:spAutoFit/>
          </a:bodyPr>
          <a:lstStyle/>
          <a:p>
            <a:r>
              <a:rPr lang="en-GB" dirty="0" smtClean="0"/>
              <a:t>Royal assent </a:t>
            </a:r>
            <a:endParaRPr lang="en-GB" dirty="0"/>
          </a:p>
        </p:txBody>
      </p:sp>
      <p:sp>
        <p:nvSpPr>
          <p:cNvPr id="64" name="TextBox 63"/>
          <p:cNvSpPr txBox="1"/>
          <p:nvPr/>
        </p:nvSpPr>
        <p:spPr>
          <a:xfrm>
            <a:off x="285720" y="4000504"/>
            <a:ext cx="1357322" cy="646331"/>
          </a:xfrm>
          <a:prstGeom prst="rect">
            <a:avLst/>
          </a:prstGeom>
          <a:noFill/>
        </p:spPr>
        <p:txBody>
          <a:bodyPr wrap="square" rtlCol="0">
            <a:spAutoFit/>
          </a:bodyPr>
          <a:lstStyle/>
          <a:p>
            <a:r>
              <a:rPr lang="en-GB" dirty="0" smtClean="0"/>
              <a:t>Act of Parliament.</a:t>
            </a:r>
            <a:endParaRPr lang="en-GB" dirty="0"/>
          </a:p>
        </p:txBody>
      </p:sp>
      <p:cxnSp>
        <p:nvCxnSpPr>
          <p:cNvPr id="65" name="Straight Arrow Connector 64"/>
          <p:cNvCxnSpPr/>
          <p:nvPr/>
        </p:nvCxnSpPr>
        <p:spPr>
          <a:xfrm rot="10800000" flipV="1">
            <a:off x="928662" y="1214422"/>
            <a:ext cx="571504" cy="28575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69" name="Straight Arrow Connector 68"/>
          <p:cNvCxnSpPr/>
          <p:nvPr/>
        </p:nvCxnSpPr>
        <p:spPr>
          <a:xfrm rot="16200000" flipH="1">
            <a:off x="-285784" y="2857496"/>
            <a:ext cx="1928826"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714348" y="4714884"/>
            <a:ext cx="1643074" cy="1357322"/>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5" name="TextBox 74"/>
          <p:cNvSpPr txBox="1"/>
          <p:nvPr/>
        </p:nvSpPr>
        <p:spPr>
          <a:xfrm>
            <a:off x="2571736" y="214290"/>
            <a:ext cx="4286280" cy="369332"/>
          </a:xfrm>
          <a:prstGeom prst="rect">
            <a:avLst/>
          </a:prstGeom>
          <a:noFill/>
        </p:spPr>
        <p:txBody>
          <a:bodyPr wrap="square" rtlCol="0">
            <a:spAutoFit/>
          </a:bodyPr>
          <a:lstStyle/>
          <a:p>
            <a:r>
              <a:rPr lang="en-GB" dirty="0" smtClean="0">
                <a:solidFill>
                  <a:srgbClr val="FF0000"/>
                </a:solidFill>
              </a:rPr>
              <a:t>Bourgeoisie</a:t>
            </a:r>
            <a:endParaRPr lang="en-GB" dirty="0">
              <a:solidFill>
                <a:srgbClr val="FF0000"/>
              </a:solidFill>
            </a:endParaRPr>
          </a:p>
        </p:txBody>
      </p:sp>
      <p:cxnSp>
        <p:nvCxnSpPr>
          <p:cNvPr id="76" name="Straight Arrow Connector 75"/>
          <p:cNvCxnSpPr/>
          <p:nvPr/>
        </p:nvCxnSpPr>
        <p:spPr>
          <a:xfrm rot="16200000" flipH="1">
            <a:off x="2821769" y="964389"/>
            <a:ext cx="857256" cy="7143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box(in)">
                                      <p:cBhvr>
                                        <p:cTn id="17" dur="500"/>
                                        <p:tgtEl>
                                          <p:spTgt spid="6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diamond(in)">
                                      <p:cBhvr>
                                        <p:cTn id="22" dur="2000"/>
                                        <p:tgtEl>
                                          <p:spTgt spid="1028"/>
                                        </p:tgtEl>
                                      </p:cBhvr>
                                    </p:animEffect>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 from="(-#ppt_w/2)" to="(#ppt_x)" calcmode="lin" valueType="num">
                                      <p:cBhvr>
                                        <p:cTn id="27" dur="600" fill="hold">
                                          <p:stCondLst>
                                            <p:cond delay="0"/>
                                          </p:stCondLst>
                                        </p:cTn>
                                        <p:tgtEl>
                                          <p:spTgt spid="62"/>
                                        </p:tgtEl>
                                        <p:attrNameLst>
                                          <p:attrName>ppt_x</p:attrName>
                                        </p:attrNameLst>
                                      </p:cBhvr>
                                    </p:anim>
                                    <p:anim from="0" to="-1.0" calcmode="lin" valueType="num">
                                      <p:cBhvr>
                                        <p:cTn id="28" dur="200" decel="50000" autoRev="1" fill="hold">
                                          <p:stCondLst>
                                            <p:cond delay="600"/>
                                          </p:stCondLst>
                                        </p:cTn>
                                        <p:tgtEl>
                                          <p:spTgt spid="62"/>
                                        </p:tgtEl>
                                        <p:attrNameLst>
                                          <p:attrName>xshear</p:attrName>
                                        </p:attrNameLst>
                                      </p:cBhvr>
                                    </p:anim>
                                    <p:animScale>
                                      <p:cBhvr>
                                        <p:cTn id="29" dur="200" decel="100000" autoRev="1" fill="hold">
                                          <p:stCondLst>
                                            <p:cond delay="600"/>
                                          </p:stCondLst>
                                        </p:cTn>
                                        <p:tgtEl>
                                          <p:spTgt spid="62"/>
                                        </p:tgtEl>
                                      </p:cBhvr>
                                      <p:from x="100000" y="100000"/>
                                      <p:to x="80000" y="100000"/>
                                    </p:animScale>
                                    <p:anim by="(#ppt_h/3+#ppt_w*0.1)" calcmode="lin" valueType="num">
                                      <p:cBhvr additive="sum">
                                        <p:cTn id="30" dur="200" decel="100000" autoRev="1" fill="hold">
                                          <p:stCondLst>
                                            <p:cond delay="600"/>
                                          </p:stCondLst>
                                        </p:cTn>
                                        <p:tgtEl>
                                          <p:spTgt spid="62"/>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diamond(in)">
                                      <p:cBhvr>
                                        <p:cTn id="35" dur="20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1032"/>
                                        </p:tgtEl>
                                        <p:attrNameLst>
                                          <p:attrName>style.visibility</p:attrName>
                                        </p:attrNameLst>
                                      </p:cBhvr>
                                      <p:to>
                                        <p:strVal val="visible"/>
                                      </p:to>
                                    </p:set>
                                    <p:animEffect transition="in" filter="box(in)">
                                      <p:cBhvr>
                                        <p:cTn id="40" dur="500"/>
                                        <p:tgtEl>
                                          <p:spTgt spid="1032"/>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blinds(horizontal)">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6" fill="hold" nodeType="clickEffect">
                                  <p:stCondLst>
                                    <p:cond delay="0"/>
                                  </p:stCondLst>
                                  <p:childTnLst>
                                    <p:set>
                                      <p:cBhvr>
                                        <p:cTn id="49" dur="1" fill="hold">
                                          <p:stCondLst>
                                            <p:cond delay="0"/>
                                          </p:stCondLst>
                                        </p:cTn>
                                        <p:tgtEl>
                                          <p:spTgt spid="1030"/>
                                        </p:tgtEl>
                                        <p:attrNameLst>
                                          <p:attrName>style.visibility</p:attrName>
                                        </p:attrNameLst>
                                      </p:cBhvr>
                                      <p:to>
                                        <p:strVal val="visible"/>
                                      </p:to>
                                    </p:set>
                                    <p:animEffect transition="in" filter="barn(inHorizontal)">
                                      <p:cBhvr>
                                        <p:cTn id="50" dur="500"/>
                                        <p:tgtEl>
                                          <p:spTgt spid="1030"/>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nodeType="click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box(in)">
                                      <p:cBhvr>
                                        <p:cTn id="55" dur="500"/>
                                        <p:tgtEl>
                                          <p:spTgt spid="65"/>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6" fill="hold" grpId="0" nodeType="clickEffect">
                                  <p:stCondLst>
                                    <p:cond delay="0"/>
                                  </p:stCondLst>
                                  <p:childTnLst>
                                    <p:set>
                                      <p:cBhvr>
                                        <p:cTn id="59" dur="1" fill="hold">
                                          <p:stCondLst>
                                            <p:cond delay="0"/>
                                          </p:stCondLst>
                                        </p:cTn>
                                        <p:tgtEl>
                                          <p:spTgt spid="63"/>
                                        </p:tgtEl>
                                        <p:attrNameLst>
                                          <p:attrName>style.visibility</p:attrName>
                                        </p:attrNameLst>
                                      </p:cBhvr>
                                      <p:to>
                                        <p:strVal val="visible"/>
                                      </p:to>
                                    </p:set>
                                    <p:animEffect transition="in" filter="barn(inHorizontal)">
                                      <p:cBhvr>
                                        <p:cTn id="60" dur="500"/>
                                        <p:tgtEl>
                                          <p:spTgt spid="63"/>
                                        </p:tgtEl>
                                      </p:cBhvr>
                                    </p:animEffect>
                                  </p:childTnLst>
                                </p:cTn>
                              </p:par>
                            </p:childTnLst>
                          </p:cTn>
                        </p:par>
                      </p:childTnLst>
                    </p:cTn>
                  </p:par>
                  <p:par>
                    <p:cTn id="61" fill="hold">
                      <p:stCondLst>
                        <p:cond delay="indefinite"/>
                      </p:stCondLst>
                      <p:childTnLst>
                        <p:par>
                          <p:cTn id="62" fill="hold">
                            <p:stCondLst>
                              <p:cond delay="0"/>
                            </p:stCondLst>
                            <p:childTnLst>
                              <p:par>
                                <p:cTn id="63" presetID="39" presetClass="entr" presetSubtype="0" accel="100000" fill="hold" nodeType="clickEffect">
                                  <p:stCondLst>
                                    <p:cond delay="0"/>
                                  </p:stCondLst>
                                  <p:childTnLst>
                                    <p:set>
                                      <p:cBhvr>
                                        <p:cTn id="64" dur="1" fill="hold">
                                          <p:stCondLst>
                                            <p:cond delay="0"/>
                                          </p:stCondLst>
                                        </p:cTn>
                                        <p:tgtEl>
                                          <p:spTgt spid="69"/>
                                        </p:tgtEl>
                                        <p:attrNameLst>
                                          <p:attrName>style.visibility</p:attrName>
                                        </p:attrNameLst>
                                      </p:cBhvr>
                                      <p:to>
                                        <p:strVal val="visible"/>
                                      </p:to>
                                    </p:set>
                                    <p:anim calcmode="lin" valueType="num">
                                      <p:cBhvr>
                                        <p:cTn id="65" dur="500" fill="hold"/>
                                        <p:tgtEl>
                                          <p:spTgt spid="69"/>
                                        </p:tgtEl>
                                        <p:attrNameLst>
                                          <p:attrName>ppt_h</p:attrName>
                                        </p:attrNameLst>
                                      </p:cBhvr>
                                      <p:tavLst>
                                        <p:tav tm="0">
                                          <p:val>
                                            <p:strVal val="#ppt_h/20"/>
                                          </p:val>
                                        </p:tav>
                                        <p:tav tm="50000">
                                          <p:val>
                                            <p:strVal val="#ppt_h/20"/>
                                          </p:val>
                                        </p:tav>
                                        <p:tav tm="100000">
                                          <p:val>
                                            <p:strVal val="#ppt_h"/>
                                          </p:val>
                                        </p:tav>
                                      </p:tavLst>
                                    </p:anim>
                                    <p:anim calcmode="lin" valueType="num">
                                      <p:cBhvr>
                                        <p:cTn id="66" dur="500" fill="hold"/>
                                        <p:tgtEl>
                                          <p:spTgt spid="69"/>
                                        </p:tgtEl>
                                        <p:attrNameLst>
                                          <p:attrName>ppt_w</p:attrName>
                                        </p:attrNameLst>
                                      </p:cBhvr>
                                      <p:tavLst>
                                        <p:tav tm="0">
                                          <p:val>
                                            <p:strVal val="#ppt_w+.3"/>
                                          </p:val>
                                        </p:tav>
                                        <p:tav tm="50000">
                                          <p:val>
                                            <p:strVal val="#ppt_w+.3"/>
                                          </p:val>
                                        </p:tav>
                                        <p:tav tm="100000">
                                          <p:val>
                                            <p:strVal val="#ppt_w"/>
                                          </p:val>
                                        </p:tav>
                                      </p:tavLst>
                                    </p:anim>
                                    <p:anim calcmode="lin" valueType="num">
                                      <p:cBhvr>
                                        <p:cTn id="67" dur="500" fill="hold"/>
                                        <p:tgtEl>
                                          <p:spTgt spid="69"/>
                                        </p:tgtEl>
                                        <p:attrNameLst>
                                          <p:attrName>ppt_x</p:attrName>
                                        </p:attrNameLst>
                                      </p:cBhvr>
                                      <p:tavLst>
                                        <p:tav tm="0">
                                          <p:val>
                                            <p:strVal val="#ppt_x-.3"/>
                                          </p:val>
                                        </p:tav>
                                        <p:tav tm="50000">
                                          <p:val>
                                            <p:strVal val="#ppt_x"/>
                                          </p:val>
                                        </p:tav>
                                        <p:tav tm="100000">
                                          <p:val>
                                            <p:strVal val="#ppt_x"/>
                                          </p:val>
                                        </p:tav>
                                      </p:tavLst>
                                    </p:anim>
                                    <p:anim calcmode="lin" valueType="num">
                                      <p:cBhvr>
                                        <p:cTn id="68" dur="500" fill="hold"/>
                                        <p:tgtEl>
                                          <p:spTgt spid="69"/>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grpId="0" nodeType="click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heel(4)">
                                      <p:cBhvr>
                                        <p:cTn id="73" dur="2000"/>
                                        <p:tgtEl>
                                          <p:spTgt spid="64"/>
                                        </p:tgtEl>
                                      </p:cBhvr>
                                    </p:animEffect>
                                  </p:childTnLst>
                                </p:cTn>
                              </p:par>
                            </p:childTnLst>
                          </p:cTn>
                        </p:par>
                      </p:childTnLst>
                    </p:cTn>
                  </p:par>
                  <p:par>
                    <p:cTn id="74" fill="hold">
                      <p:stCondLst>
                        <p:cond delay="indefinite"/>
                      </p:stCondLst>
                      <p:childTnLst>
                        <p:par>
                          <p:cTn id="75" fill="hold">
                            <p:stCondLst>
                              <p:cond delay="0"/>
                            </p:stCondLst>
                            <p:childTnLst>
                              <p:par>
                                <p:cTn id="76" presetID="39" presetClass="entr" presetSubtype="0" accel="100000" fill="hold" nodeType="click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500" fill="hold"/>
                                        <p:tgtEl>
                                          <p:spTgt spid="72"/>
                                        </p:tgtEl>
                                        <p:attrNameLst>
                                          <p:attrName>ppt_h</p:attrName>
                                        </p:attrNameLst>
                                      </p:cBhvr>
                                      <p:tavLst>
                                        <p:tav tm="0">
                                          <p:val>
                                            <p:strVal val="#ppt_h/20"/>
                                          </p:val>
                                        </p:tav>
                                        <p:tav tm="50000">
                                          <p:val>
                                            <p:strVal val="#ppt_h/20"/>
                                          </p:val>
                                        </p:tav>
                                        <p:tav tm="100000">
                                          <p:val>
                                            <p:strVal val="#ppt_h"/>
                                          </p:val>
                                        </p:tav>
                                      </p:tavLst>
                                    </p:anim>
                                    <p:anim calcmode="lin" valueType="num">
                                      <p:cBhvr>
                                        <p:cTn id="79" dur="500" fill="hold"/>
                                        <p:tgtEl>
                                          <p:spTgt spid="72"/>
                                        </p:tgtEl>
                                        <p:attrNameLst>
                                          <p:attrName>ppt_w</p:attrName>
                                        </p:attrNameLst>
                                      </p:cBhvr>
                                      <p:tavLst>
                                        <p:tav tm="0">
                                          <p:val>
                                            <p:strVal val="#ppt_w+.3"/>
                                          </p:val>
                                        </p:tav>
                                        <p:tav tm="50000">
                                          <p:val>
                                            <p:strVal val="#ppt_w+.3"/>
                                          </p:val>
                                        </p:tav>
                                        <p:tav tm="100000">
                                          <p:val>
                                            <p:strVal val="#ppt_w"/>
                                          </p:val>
                                        </p:tav>
                                      </p:tavLst>
                                    </p:anim>
                                    <p:anim calcmode="lin" valueType="num">
                                      <p:cBhvr>
                                        <p:cTn id="80" dur="500" fill="hold"/>
                                        <p:tgtEl>
                                          <p:spTgt spid="72"/>
                                        </p:tgtEl>
                                        <p:attrNameLst>
                                          <p:attrName>ppt_x</p:attrName>
                                        </p:attrNameLst>
                                      </p:cBhvr>
                                      <p:tavLst>
                                        <p:tav tm="0">
                                          <p:val>
                                            <p:strVal val="#ppt_x-.3"/>
                                          </p:val>
                                        </p:tav>
                                        <p:tav tm="50000">
                                          <p:val>
                                            <p:strVal val="#ppt_x"/>
                                          </p:val>
                                        </p:tav>
                                        <p:tav tm="100000">
                                          <p:val>
                                            <p:strVal val="#ppt_x"/>
                                          </p:val>
                                        </p:tav>
                                      </p:tavLst>
                                    </p:anim>
                                    <p:anim calcmode="lin" valueType="num">
                                      <p:cBhvr>
                                        <p:cTn id="81" dur="500" fill="hold"/>
                                        <p:tgtEl>
                                          <p:spTgt spid="72"/>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1034"/>
                                        </p:tgtEl>
                                        <p:attrNameLst>
                                          <p:attrName>style.visibility</p:attrName>
                                        </p:attrNameLst>
                                      </p:cBhvr>
                                      <p:to>
                                        <p:strVal val="visible"/>
                                      </p:to>
                                    </p:set>
                                    <p:animEffect transition="in" filter="blinds(horizontal)">
                                      <p:cBhvr>
                                        <p:cTn id="86" dur="500"/>
                                        <p:tgtEl>
                                          <p:spTgt spid="1034"/>
                                        </p:tgtEl>
                                      </p:cBhvr>
                                    </p:animEffect>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nodeType="click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box(in)">
                                      <p:cBhvr>
                                        <p:cTn id="91" dur="500"/>
                                        <p:tgtEl>
                                          <p:spTgt spid="59"/>
                                        </p:tgtEl>
                                      </p:cBhvr>
                                    </p:animEffect>
                                  </p:childTnLst>
                                </p:cTn>
                              </p:par>
                            </p:childTnLst>
                          </p:cTn>
                        </p:par>
                      </p:childTnLst>
                    </p:cTn>
                  </p:par>
                  <p:par>
                    <p:cTn id="92" fill="hold">
                      <p:stCondLst>
                        <p:cond delay="indefinite"/>
                      </p:stCondLst>
                      <p:childTnLst>
                        <p:par>
                          <p:cTn id="93" fill="hold">
                            <p:stCondLst>
                              <p:cond delay="0"/>
                            </p:stCondLst>
                            <p:childTnLst>
                              <p:par>
                                <p:cTn id="94" presetID="39" presetClass="entr" presetSubtype="0" accel="100000" fill="hold" nodeType="clickEffect">
                                  <p:stCondLst>
                                    <p:cond delay="0"/>
                                  </p:stCondLst>
                                  <p:childTnLst>
                                    <p:set>
                                      <p:cBhvr>
                                        <p:cTn id="95" dur="1" fill="hold">
                                          <p:stCondLst>
                                            <p:cond delay="0"/>
                                          </p:stCondLst>
                                        </p:cTn>
                                        <p:tgtEl>
                                          <p:spTgt spid="56"/>
                                        </p:tgtEl>
                                        <p:attrNameLst>
                                          <p:attrName>style.visibility</p:attrName>
                                        </p:attrNameLst>
                                      </p:cBhvr>
                                      <p:to>
                                        <p:strVal val="visible"/>
                                      </p:to>
                                    </p:set>
                                    <p:anim calcmode="lin" valueType="num">
                                      <p:cBhvr>
                                        <p:cTn id="96" dur="500" fill="hold"/>
                                        <p:tgtEl>
                                          <p:spTgt spid="56"/>
                                        </p:tgtEl>
                                        <p:attrNameLst>
                                          <p:attrName>ppt_h</p:attrName>
                                        </p:attrNameLst>
                                      </p:cBhvr>
                                      <p:tavLst>
                                        <p:tav tm="0">
                                          <p:val>
                                            <p:strVal val="#ppt_h/20"/>
                                          </p:val>
                                        </p:tav>
                                        <p:tav tm="50000">
                                          <p:val>
                                            <p:strVal val="#ppt_h/20"/>
                                          </p:val>
                                        </p:tav>
                                        <p:tav tm="100000">
                                          <p:val>
                                            <p:strVal val="#ppt_h"/>
                                          </p:val>
                                        </p:tav>
                                      </p:tavLst>
                                    </p:anim>
                                    <p:anim calcmode="lin" valueType="num">
                                      <p:cBhvr>
                                        <p:cTn id="97" dur="500" fill="hold"/>
                                        <p:tgtEl>
                                          <p:spTgt spid="56"/>
                                        </p:tgtEl>
                                        <p:attrNameLst>
                                          <p:attrName>ppt_w</p:attrName>
                                        </p:attrNameLst>
                                      </p:cBhvr>
                                      <p:tavLst>
                                        <p:tav tm="0">
                                          <p:val>
                                            <p:strVal val="#ppt_w+.3"/>
                                          </p:val>
                                        </p:tav>
                                        <p:tav tm="50000">
                                          <p:val>
                                            <p:strVal val="#ppt_w+.3"/>
                                          </p:val>
                                        </p:tav>
                                        <p:tav tm="100000">
                                          <p:val>
                                            <p:strVal val="#ppt_w"/>
                                          </p:val>
                                        </p:tav>
                                      </p:tavLst>
                                    </p:anim>
                                    <p:anim calcmode="lin" valueType="num">
                                      <p:cBhvr>
                                        <p:cTn id="98" dur="500" fill="hold"/>
                                        <p:tgtEl>
                                          <p:spTgt spid="56"/>
                                        </p:tgtEl>
                                        <p:attrNameLst>
                                          <p:attrName>ppt_x</p:attrName>
                                        </p:attrNameLst>
                                      </p:cBhvr>
                                      <p:tavLst>
                                        <p:tav tm="0">
                                          <p:val>
                                            <p:strVal val="#ppt_x-.3"/>
                                          </p:val>
                                        </p:tav>
                                        <p:tav tm="50000">
                                          <p:val>
                                            <p:strVal val="#ppt_x"/>
                                          </p:val>
                                        </p:tav>
                                        <p:tav tm="100000">
                                          <p:val>
                                            <p:strVal val="#ppt_x"/>
                                          </p:val>
                                        </p:tav>
                                      </p:tavLst>
                                    </p:anim>
                                    <p:anim calcmode="lin" valueType="num">
                                      <p:cBhvr>
                                        <p:cTn id="99"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8" presetClass="entr" presetSubtype="16" fill="hold" nodeType="click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diamond(in)">
                                      <p:cBhvr>
                                        <p:cTn id="104" dur="2000"/>
                                        <p:tgtEl>
                                          <p:spTgt spid="53"/>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stCondLst>
                                    <p:cond delay="0"/>
                                  </p:stCondLst>
                                  <p:childTnLst>
                                    <p:set>
                                      <p:cBhvr>
                                        <p:cTn id="108" dur="1" fill="hold">
                                          <p:stCondLst>
                                            <p:cond delay="0"/>
                                          </p:stCondLst>
                                        </p:cTn>
                                        <p:tgtEl>
                                          <p:spTgt spid="50"/>
                                        </p:tgtEl>
                                        <p:attrNameLst>
                                          <p:attrName>style.visibility</p:attrName>
                                        </p:attrNameLst>
                                      </p:cBhvr>
                                      <p:to>
                                        <p:strVal val="visible"/>
                                      </p:to>
                                    </p:set>
                                    <p:animEffect transition="in" filter="box(in)">
                                      <p:cBhvr>
                                        <p:cTn id="109" dur="500"/>
                                        <p:tgtEl>
                                          <p:spTgt spid="50"/>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nodeType="clickEffect">
                                  <p:stCondLst>
                                    <p:cond delay="0"/>
                                  </p:stCondLst>
                                  <p:childTnLst>
                                    <p:set>
                                      <p:cBhvr>
                                        <p:cTn id="113" dur="1" fill="hold">
                                          <p:stCondLst>
                                            <p:cond delay="0"/>
                                          </p:stCondLst>
                                        </p:cTn>
                                        <p:tgtEl>
                                          <p:spTgt spid="1036"/>
                                        </p:tgtEl>
                                        <p:attrNameLst>
                                          <p:attrName>style.visibility</p:attrName>
                                        </p:attrNameLst>
                                      </p:cBhvr>
                                      <p:to>
                                        <p:strVal val="visible"/>
                                      </p:to>
                                    </p:set>
                                    <p:animEffect transition="in" filter="box(in)">
                                      <p:cBhvr>
                                        <p:cTn id="114" dur="500"/>
                                        <p:tgtEl>
                                          <p:spTgt spid="1036"/>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nodeType="click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box(in)">
                                      <p:cBhvr>
                                        <p:cTn id="119" dur="500"/>
                                        <p:tgtEl>
                                          <p:spTgt spid="47"/>
                                        </p:tgtEl>
                                      </p:cBhvr>
                                    </p:animEffect>
                                  </p:childTnLst>
                                </p:cTn>
                              </p:par>
                            </p:childTnLst>
                          </p:cTn>
                        </p:par>
                      </p:childTnLst>
                    </p:cTn>
                  </p:par>
                  <p:par>
                    <p:cTn id="120" fill="hold">
                      <p:stCondLst>
                        <p:cond delay="indefinite"/>
                      </p:stCondLst>
                      <p:childTnLst>
                        <p:par>
                          <p:cTn id="121" fill="hold">
                            <p:stCondLst>
                              <p:cond delay="0"/>
                            </p:stCondLst>
                            <p:childTnLst>
                              <p:par>
                                <p:cTn id="122" presetID="8" presetClass="entr" presetSubtype="16" fill="hold" nodeType="clickEffect">
                                  <p:stCondLst>
                                    <p:cond delay="0"/>
                                  </p:stCondLst>
                                  <p:childTnLst>
                                    <p:set>
                                      <p:cBhvr>
                                        <p:cTn id="123" dur="1" fill="hold">
                                          <p:stCondLst>
                                            <p:cond delay="0"/>
                                          </p:stCondLst>
                                        </p:cTn>
                                        <p:tgtEl>
                                          <p:spTgt spid="44"/>
                                        </p:tgtEl>
                                        <p:attrNameLst>
                                          <p:attrName>style.visibility</p:attrName>
                                        </p:attrNameLst>
                                      </p:cBhvr>
                                      <p:to>
                                        <p:strVal val="visible"/>
                                      </p:to>
                                    </p:set>
                                    <p:animEffect transition="in" filter="diamond(in)">
                                      <p:cBhvr>
                                        <p:cTn id="124" dur="2000"/>
                                        <p:tgtEl>
                                          <p:spTgt spid="44"/>
                                        </p:tgtEl>
                                      </p:cBhvr>
                                    </p:animEffect>
                                  </p:childTnLst>
                                </p:cTn>
                              </p:par>
                            </p:childTnLst>
                          </p:cTn>
                        </p:par>
                      </p:childTnLst>
                    </p:cTn>
                  </p:par>
                  <p:par>
                    <p:cTn id="125" fill="hold">
                      <p:stCondLst>
                        <p:cond delay="indefinite"/>
                      </p:stCondLst>
                      <p:childTnLst>
                        <p:par>
                          <p:cTn id="126" fill="hold">
                            <p:stCondLst>
                              <p:cond delay="0"/>
                            </p:stCondLst>
                            <p:childTnLst>
                              <p:par>
                                <p:cTn id="127" presetID="8" presetClass="entr" presetSubtype="16" fill="hold" nodeType="clickEffect">
                                  <p:stCondLst>
                                    <p:cond delay="0"/>
                                  </p:stCondLst>
                                  <p:childTnLst>
                                    <p:set>
                                      <p:cBhvr>
                                        <p:cTn id="128" dur="1" fill="hold">
                                          <p:stCondLst>
                                            <p:cond delay="0"/>
                                          </p:stCondLst>
                                        </p:cTn>
                                        <p:tgtEl>
                                          <p:spTgt spid="1038"/>
                                        </p:tgtEl>
                                        <p:attrNameLst>
                                          <p:attrName>style.visibility</p:attrName>
                                        </p:attrNameLst>
                                      </p:cBhvr>
                                      <p:to>
                                        <p:strVal val="visible"/>
                                      </p:to>
                                    </p:set>
                                    <p:animEffect transition="in" filter="diamond(in)">
                                      <p:cBhvr>
                                        <p:cTn id="129" dur="2000"/>
                                        <p:tgtEl>
                                          <p:spTgt spid="1038"/>
                                        </p:tgtEl>
                                      </p:cBhvr>
                                    </p:animEffect>
                                  </p:childTnLst>
                                </p:cTn>
                              </p:par>
                            </p:childTnLst>
                          </p:cTn>
                        </p:par>
                      </p:childTnLst>
                    </p:cTn>
                  </p:par>
                  <p:par>
                    <p:cTn id="130" fill="hold">
                      <p:stCondLst>
                        <p:cond delay="indefinite"/>
                      </p:stCondLst>
                      <p:childTnLst>
                        <p:par>
                          <p:cTn id="131" fill="hold">
                            <p:stCondLst>
                              <p:cond delay="0"/>
                            </p:stCondLst>
                            <p:childTnLst>
                              <p:par>
                                <p:cTn id="132" presetID="4" presetClass="entr" presetSubtype="16" fill="hold" nodeType="clickEffect">
                                  <p:stCondLst>
                                    <p:cond delay="0"/>
                                  </p:stCondLst>
                                  <p:childTnLst>
                                    <p:set>
                                      <p:cBhvr>
                                        <p:cTn id="133" dur="1" fill="hold">
                                          <p:stCondLst>
                                            <p:cond delay="0"/>
                                          </p:stCondLst>
                                        </p:cTn>
                                        <p:tgtEl>
                                          <p:spTgt spid="41"/>
                                        </p:tgtEl>
                                        <p:attrNameLst>
                                          <p:attrName>style.visibility</p:attrName>
                                        </p:attrNameLst>
                                      </p:cBhvr>
                                      <p:to>
                                        <p:strVal val="visible"/>
                                      </p:to>
                                    </p:set>
                                    <p:animEffect transition="in" filter="box(in)">
                                      <p:cBhvr>
                                        <p:cTn id="134" dur="500"/>
                                        <p:tgtEl>
                                          <p:spTgt spid="41"/>
                                        </p:tgtEl>
                                      </p:cBhvr>
                                    </p:animEffect>
                                  </p:childTnLst>
                                </p:cTn>
                              </p:par>
                            </p:childTnLst>
                          </p:cTn>
                        </p:par>
                      </p:childTnLst>
                    </p:cTn>
                  </p:par>
                  <p:par>
                    <p:cTn id="135" fill="hold">
                      <p:stCondLst>
                        <p:cond delay="indefinite"/>
                      </p:stCondLst>
                      <p:childTnLst>
                        <p:par>
                          <p:cTn id="136" fill="hold">
                            <p:stCondLst>
                              <p:cond delay="0"/>
                            </p:stCondLst>
                            <p:childTnLst>
                              <p:par>
                                <p:cTn id="137" presetID="8" presetClass="entr" presetSubtype="16" fill="hold" nodeType="clickEffect">
                                  <p:stCondLst>
                                    <p:cond delay="0"/>
                                  </p:stCondLst>
                                  <p:childTnLst>
                                    <p:set>
                                      <p:cBhvr>
                                        <p:cTn id="138" dur="1" fill="hold">
                                          <p:stCondLst>
                                            <p:cond delay="0"/>
                                          </p:stCondLst>
                                        </p:cTn>
                                        <p:tgtEl>
                                          <p:spTgt spid="38"/>
                                        </p:tgtEl>
                                        <p:attrNameLst>
                                          <p:attrName>style.visibility</p:attrName>
                                        </p:attrNameLst>
                                      </p:cBhvr>
                                      <p:to>
                                        <p:strVal val="visible"/>
                                      </p:to>
                                    </p:set>
                                    <p:animEffect transition="in" filter="diamond(in)">
                                      <p:cBhvr>
                                        <p:cTn id="139" dur="2000"/>
                                        <p:tgtEl>
                                          <p:spTgt spid="38"/>
                                        </p:tgtEl>
                                      </p:cBhvr>
                                    </p:animEffec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nodeType="clickEffect">
                                  <p:stCondLst>
                                    <p:cond delay="0"/>
                                  </p:stCondLst>
                                  <p:childTnLst>
                                    <p:set>
                                      <p:cBhvr>
                                        <p:cTn id="143" dur="1" fill="hold">
                                          <p:stCondLst>
                                            <p:cond delay="0"/>
                                          </p:stCondLst>
                                        </p:cTn>
                                        <p:tgtEl>
                                          <p:spTgt spid="36"/>
                                        </p:tgtEl>
                                        <p:attrNameLst>
                                          <p:attrName>style.visibility</p:attrName>
                                        </p:attrNameLst>
                                      </p:cBhvr>
                                      <p:to>
                                        <p:strVal val="visible"/>
                                      </p:to>
                                    </p:set>
                                    <p:animEffect transition="in" filter="box(in)">
                                      <p:cBhvr>
                                        <p:cTn id="144" dur="500"/>
                                        <p:tgtEl>
                                          <p:spTgt spid="36"/>
                                        </p:tgtEl>
                                      </p:cBhvr>
                                    </p:animEffect>
                                  </p:childTnLst>
                                </p:cTn>
                              </p:par>
                            </p:childTnLst>
                          </p:cTn>
                        </p:par>
                      </p:childTnLst>
                    </p:cTn>
                  </p:par>
                  <p:par>
                    <p:cTn id="145" fill="hold">
                      <p:stCondLst>
                        <p:cond delay="indefinite"/>
                      </p:stCondLst>
                      <p:childTnLst>
                        <p:par>
                          <p:cTn id="146" fill="hold">
                            <p:stCondLst>
                              <p:cond delay="0"/>
                            </p:stCondLst>
                            <p:childTnLst>
                              <p:par>
                                <p:cTn id="147" presetID="21" presetClass="entr" presetSubtype="4" fill="hold" nodeType="clickEffect">
                                  <p:stCondLst>
                                    <p:cond delay="0"/>
                                  </p:stCondLst>
                                  <p:childTnLst>
                                    <p:set>
                                      <p:cBhvr>
                                        <p:cTn id="148" dur="1" fill="hold">
                                          <p:stCondLst>
                                            <p:cond delay="0"/>
                                          </p:stCondLst>
                                        </p:cTn>
                                        <p:tgtEl>
                                          <p:spTgt spid="1044"/>
                                        </p:tgtEl>
                                        <p:attrNameLst>
                                          <p:attrName>style.visibility</p:attrName>
                                        </p:attrNameLst>
                                      </p:cBhvr>
                                      <p:to>
                                        <p:strVal val="visible"/>
                                      </p:to>
                                    </p:set>
                                    <p:animEffect transition="in" filter="wheel(4)">
                                      <p:cBhvr>
                                        <p:cTn id="149" dur="2000"/>
                                        <p:tgtEl>
                                          <p:spTgt spid="1044"/>
                                        </p:tgtEl>
                                      </p:cBhvr>
                                    </p:animEffect>
                                  </p:childTnLst>
                                </p:cTn>
                              </p:par>
                            </p:childTnLst>
                          </p:cTn>
                        </p:par>
                      </p:childTnLst>
                    </p:cTn>
                  </p:par>
                  <p:par>
                    <p:cTn id="150" fill="hold">
                      <p:stCondLst>
                        <p:cond delay="indefinite"/>
                      </p:stCondLst>
                      <p:childTnLst>
                        <p:par>
                          <p:cTn id="151" fill="hold">
                            <p:stCondLst>
                              <p:cond delay="0"/>
                            </p:stCondLst>
                            <p:childTnLst>
                              <p:par>
                                <p:cTn id="152" presetID="4" presetClass="entr" presetSubtype="16" fill="hold" nodeType="clickEffect">
                                  <p:stCondLst>
                                    <p:cond delay="0"/>
                                  </p:stCondLst>
                                  <p:childTnLst>
                                    <p:set>
                                      <p:cBhvr>
                                        <p:cTn id="153" dur="1" fill="hold">
                                          <p:stCondLst>
                                            <p:cond delay="0"/>
                                          </p:stCondLst>
                                        </p:cTn>
                                        <p:tgtEl>
                                          <p:spTgt spid="33"/>
                                        </p:tgtEl>
                                        <p:attrNameLst>
                                          <p:attrName>style.visibility</p:attrName>
                                        </p:attrNameLst>
                                      </p:cBhvr>
                                      <p:to>
                                        <p:strVal val="visible"/>
                                      </p:to>
                                    </p:set>
                                    <p:animEffect transition="in" filter="box(in)">
                                      <p:cBhvr>
                                        <p:cTn id="154" dur="500"/>
                                        <p:tgtEl>
                                          <p:spTgt spid="33"/>
                                        </p:tgtEl>
                                      </p:cBhvr>
                                    </p:animEffect>
                                  </p:childTnLst>
                                </p:cTn>
                              </p:par>
                            </p:childTnLst>
                          </p:cTn>
                        </p:par>
                      </p:childTnLst>
                    </p:cTn>
                  </p:par>
                  <p:par>
                    <p:cTn id="155" fill="hold">
                      <p:stCondLst>
                        <p:cond delay="indefinite"/>
                      </p:stCondLst>
                      <p:childTnLst>
                        <p:par>
                          <p:cTn id="156" fill="hold">
                            <p:stCondLst>
                              <p:cond delay="0"/>
                            </p:stCondLst>
                            <p:childTnLst>
                              <p:par>
                                <p:cTn id="157" presetID="4" presetClass="entr" presetSubtype="16" fill="hold" nodeType="clickEffect">
                                  <p:stCondLst>
                                    <p:cond delay="0"/>
                                  </p:stCondLst>
                                  <p:childTnLst>
                                    <p:set>
                                      <p:cBhvr>
                                        <p:cTn id="158" dur="1" fill="hold">
                                          <p:stCondLst>
                                            <p:cond delay="0"/>
                                          </p:stCondLst>
                                        </p:cTn>
                                        <p:tgtEl>
                                          <p:spTgt spid="31"/>
                                        </p:tgtEl>
                                        <p:attrNameLst>
                                          <p:attrName>style.visibility</p:attrName>
                                        </p:attrNameLst>
                                      </p:cBhvr>
                                      <p:to>
                                        <p:strVal val="visible"/>
                                      </p:to>
                                    </p:set>
                                    <p:animEffect transition="in" filter="box(in)">
                                      <p:cBhvr>
                                        <p:cTn id="159" dur="500"/>
                                        <p:tgtEl>
                                          <p:spTgt spid="31"/>
                                        </p:tgtEl>
                                      </p:cBhvr>
                                    </p:animEffect>
                                  </p:childTnLst>
                                </p:cTn>
                              </p:par>
                            </p:childTnLst>
                          </p:cTn>
                        </p:par>
                      </p:childTnLst>
                    </p:cTn>
                  </p:par>
                  <p:par>
                    <p:cTn id="160" fill="hold">
                      <p:stCondLst>
                        <p:cond delay="indefinite"/>
                      </p:stCondLst>
                      <p:childTnLst>
                        <p:par>
                          <p:cTn id="161" fill="hold">
                            <p:stCondLst>
                              <p:cond delay="0"/>
                            </p:stCondLst>
                            <p:childTnLst>
                              <p:par>
                                <p:cTn id="162" presetID="4" presetClass="entr" presetSubtype="16" fill="hold" nodeType="clickEffect">
                                  <p:stCondLst>
                                    <p:cond delay="0"/>
                                  </p:stCondLst>
                                  <p:childTnLst>
                                    <p:set>
                                      <p:cBhvr>
                                        <p:cTn id="163" dur="1" fill="hold">
                                          <p:stCondLst>
                                            <p:cond delay="0"/>
                                          </p:stCondLst>
                                        </p:cTn>
                                        <p:tgtEl>
                                          <p:spTgt spid="1042"/>
                                        </p:tgtEl>
                                        <p:attrNameLst>
                                          <p:attrName>style.visibility</p:attrName>
                                        </p:attrNameLst>
                                      </p:cBhvr>
                                      <p:to>
                                        <p:strVal val="visible"/>
                                      </p:to>
                                    </p:set>
                                    <p:animEffect transition="in" filter="box(in)">
                                      <p:cBhvr>
                                        <p:cTn id="164" dur="500"/>
                                        <p:tgtEl>
                                          <p:spTgt spid="1042"/>
                                        </p:tgtEl>
                                      </p:cBhvr>
                                    </p:animEffect>
                                  </p:childTnLst>
                                </p:cTn>
                              </p:par>
                            </p:childTnLst>
                          </p:cTn>
                        </p:par>
                      </p:childTnLst>
                    </p:cTn>
                  </p:par>
                  <p:par>
                    <p:cTn id="165" fill="hold">
                      <p:stCondLst>
                        <p:cond delay="indefinite"/>
                      </p:stCondLst>
                      <p:childTnLst>
                        <p:par>
                          <p:cTn id="166" fill="hold">
                            <p:stCondLst>
                              <p:cond delay="0"/>
                            </p:stCondLst>
                            <p:childTnLst>
                              <p:par>
                                <p:cTn id="167" presetID="4" presetClass="entr" presetSubtype="16" fill="hold" nodeType="clickEffect">
                                  <p:stCondLst>
                                    <p:cond delay="0"/>
                                  </p:stCondLst>
                                  <p:childTnLst>
                                    <p:set>
                                      <p:cBhvr>
                                        <p:cTn id="168" dur="1" fill="hold">
                                          <p:stCondLst>
                                            <p:cond delay="0"/>
                                          </p:stCondLst>
                                        </p:cTn>
                                        <p:tgtEl>
                                          <p:spTgt spid="27"/>
                                        </p:tgtEl>
                                        <p:attrNameLst>
                                          <p:attrName>style.visibility</p:attrName>
                                        </p:attrNameLst>
                                      </p:cBhvr>
                                      <p:to>
                                        <p:strVal val="visible"/>
                                      </p:to>
                                    </p:set>
                                    <p:animEffect transition="in" filter="box(in)">
                                      <p:cBhvr>
                                        <p:cTn id="169" dur="500"/>
                                        <p:tgtEl>
                                          <p:spTgt spid="27"/>
                                        </p:tgtEl>
                                      </p:cBhvr>
                                    </p:animEffect>
                                  </p:childTnLst>
                                </p:cTn>
                              </p:par>
                            </p:childTnLst>
                          </p:cTn>
                        </p:par>
                      </p:childTnLst>
                    </p:cTn>
                  </p:par>
                  <p:par>
                    <p:cTn id="170" fill="hold">
                      <p:stCondLst>
                        <p:cond delay="indefinite"/>
                      </p:stCondLst>
                      <p:childTnLst>
                        <p:par>
                          <p:cTn id="171" fill="hold">
                            <p:stCondLst>
                              <p:cond delay="0"/>
                            </p:stCondLst>
                            <p:childTnLst>
                              <p:par>
                                <p:cTn id="172" presetID="4" presetClass="entr" presetSubtype="16" fill="hold" nodeType="clickEffect">
                                  <p:stCondLst>
                                    <p:cond delay="0"/>
                                  </p:stCondLst>
                                  <p:childTnLst>
                                    <p:set>
                                      <p:cBhvr>
                                        <p:cTn id="173" dur="1" fill="hold">
                                          <p:stCondLst>
                                            <p:cond delay="0"/>
                                          </p:stCondLst>
                                        </p:cTn>
                                        <p:tgtEl>
                                          <p:spTgt spid="29"/>
                                        </p:tgtEl>
                                        <p:attrNameLst>
                                          <p:attrName>style.visibility</p:attrName>
                                        </p:attrNameLst>
                                      </p:cBhvr>
                                      <p:to>
                                        <p:strVal val="visible"/>
                                      </p:to>
                                    </p:set>
                                    <p:animEffect transition="in" filter="box(in)">
                                      <p:cBhvr>
                                        <p:cTn id="174" dur="500"/>
                                        <p:tgtEl>
                                          <p:spTgt spid="29"/>
                                        </p:tgtEl>
                                      </p:cBhvr>
                                    </p:animEffect>
                                  </p:childTnLst>
                                </p:cTn>
                              </p:par>
                            </p:childTnLst>
                          </p:cTn>
                        </p:par>
                      </p:childTnLst>
                    </p:cTn>
                  </p:par>
                  <p:par>
                    <p:cTn id="175" fill="hold">
                      <p:stCondLst>
                        <p:cond delay="indefinite"/>
                      </p:stCondLst>
                      <p:childTnLst>
                        <p:par>
                          <p:cTn id="176" fill="hold">
                            <p:stCondLst>
                              <p:cond delay="0"/>
                            </p:stCondLst>
                            <p:childTnLst>
                              <p:par>
                                <p:cTn id="177" presetID="39" presetClass="entr" presetSubtype="0" accel="100000" fill="hold" nodeType="clickEffect">
                                  <p:stCondLst>
                                    <p:cond delay="0"/>
                                  </p:stCondLst>
                                  <p:childTnLst>
                                    <p:set>
                                      <p:cBhvr>
                                        <p:cTn id="178" dur="1" fill="hold">
                                          <p:stCondLst>
                                            <p:cond delay="0"/>
                                          </p:stCondLst>
                                        </p:cTn>
                                        <p:tgtEl>
                                          <p:spTgt spid="1040"/>
                                        </p:tgtEl>
                                        <p:attrNameLst>
                                          <p:attrName>style.visibility</p:attrName>
                                        </p:attrNameLst>
                                      </p:cBhvr>
                                      <p:to>
                                        <p:strVal val="visible"/>
                                      </p:to>
                                    </p:set>
                                    <p:anim calcmode="lin" valueType="num">
                                      <p:cBhvr>
                                        <p:cTn id="179" dur="500" fill="hold"/>
                                        <p:tgtEl>
                                          <p:spTgt spid="1040"/>
                                        </p:tgtEl>
                                        <p:attrNameLst>
                                          <p:attrName>ppt_h</p:attrName>
                                        </p:attrNameLst>
                                      </p:cBhvr>
                                      <p:tavLst>
                                        <p:tav tm="0">
                                          <p:val>
                                            <p:strVal val="#ppt_h/20"/>
                                          </p:val>
                                        </p:tav>
                                        <p:tav tm="50000">
                                          <p:val>
                                            <p:strVal val="#ppt_h/20"/>
                                          </p:val>
                                        </p:tav>
                                        <p:tav tm="100000">
                                          <p:val>
                                            <p:strVal val="#ppt_h"/>
                                          </p:val>
                                        </p:tav>
                                      </p:tavLst>
                                    </p:anim>
                                    <p:anim calcmode="lin" valueType="num">
                                      <p:cBhvr>
                                        <p:cTn id="180" dur="500" fill="hold"/>
                                        <p:tgtEl>
                                          <p:spTgt spid="1040"/>
                                        </p:tgtEl>
                                        <p:attrNameLst>
                                          <p:attrName>ppt_w</p:attrName>
                                        </p:attrNameLst>
                                      </p:cBhvr>
                                      <p:tavLst>
                                        <p:tav tm="0">
                                          <p:val>
                                            <p:strVal val="#ppt_w+.3"/>
                                          </p:val>
                                        </p:tav>
                                        <p:tav tm="50000">
                                          <p:val>
                                            <p:strVal val="#ppt_w+.3"/>
                                          </p:val>
                                        </p:tav>
                                        <p:tav tm="100000">
                                          <p:val>
                                            <p:strVal val="#ppt_w"/>
                                          </p:val>
                                        </p:tav>
                                      </p:tavLst>
                                    </p:anim>
                                    <p:anim calcmode="lin" valueType="num">
                                      <p:cBhvr>
                                        <p:cTn id="181" dur="500" fill="hold"/>
                                        <p:tgtEl>
                                          <p:spTgt spid="1040"/>
                                        </p:tgtEl>
                                        <p:attrNameLst>
                                          <p:attrName>ppt_x</p:attrName>
                                        </p:attrNameLst>
                                      </p:cBhvr>
                                      <p:tavLst>
                                        <p:tav tm="0">
                                          <p:val>
                                            <p:strVal val="#ppt_x-.3"/>
                                          </p:val>
                                        </p:tav>
                                        <p:tav tm="50000">
                                          <p:val>
                                            <p:strVal val="#ppt_x"/>
                                          </p:val>
                                        </p:tav>
                                        <p:tav tm="100000">
                                          <p:val>
                                            <p:strVal val="#ppt_x"/>
                                          </p:val>
                                        </p:tav>
                                      </p:tavLst>
                                    </p:anim>
                                    <p:anim calcmode="lin" valueType="num">
                                      <p:cBhvr>
                                        <p:cTn id="182" dur="500" fill="hold"/>
                                        <p:tgtEl>
                                          <p:spTgt spid="1040"/>
                                        </p:tgtEl>
                                        <p:attrNameLst>
                                          <p:attrName>ppt_y</p:attrName>
                                        </p:attrNameLst>
                                      </p:cBhvr>
                                      <p:tavLst>
                                        <p:tav tm="0">
                                          <p:val>
                                            <p:strVal val="#ppt_y"/>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1" presetClass="entr" presetSubtype="4" fill="hold" nodeType="clickEffect">
                                  <p:stCondLst>
                                    <p:cond delay="0"/>
                                  </p:stCondLst>
                                  <p:childTnLst>
                                    <p:set>
                                      <p:cBhvr>
                                        <p:cTn id="186" dur="1" fill="hold">
                                          <p:stCondLst>
                                            <p:cond delay="0"/>
                                          </p:stCondLst>
                                        </p:cTn>
                                        <p:tgtEl>
                                          <p:spTgt spid="22"/>
                                        </p:tgtEl>
                                        <p:attrNameLst>
                                          <p:attrName>style.visibility</p:attrName>
                                        </p:attrNameLst>
                                      </p:cBhvr>
                                      <p:to>
                                        <p:strVal val="visible"/>
                                      </p:to>
                                    </p:set>
                                    <p:animEffect transition="in" filter="wheel(4)">
                                      <p:cBhvr>
                                        <p:cTn id="187" dur="2000"/>
                                        <p:tgtEl>
                                          <p:spTgt spid="22"/>
                                        </p:tgtEl>
                                      </p:cBhvr>
                                    </p:animEffect>
                                  </p:childTnLst>
                                </p:cTn>
                              </p:par>
                            </p:childTnLst>
                          </p:cTn>
                        </p:par>
                      </p:childTnLst>
                    </p:cTn>
                  </p:par>
                  <p:par>
                    <p:cTn id="188" fill="hold">
                      <p:stCondLst>
                        <p:cond delay="indefinite"/>
                      </p:stCondLst>
                      <p:childTnLst>
                        <p:par>
                          <p:cTn id="189" fill="hold">
                            <p:stCondLst>
                              <p:cond delay="0"/>
                            </p:stCondLst>
                            <p:childTnLst>
                              <p:par>
                                <p:cTn id="190" presetID="4" presetClass="entr" presetSubtype="16" fill="hold" nodeType="clickEffect">
                                  <p:stCondLst>
                                    <p:cond delay="0"/>
                                  </p:stCondLst>
                                  <p:childTnLst>
                                    <p:set>
                                      <p:cBhvr>
                                        <p:cTn id="191" dur="1" fill="hold">
                                          <p:stCondLst>
                                            <p:cond delay="0"/>
                                          </p:stCondLst>
                                        </p:cTn>
                                        <p:tgtEl>
                                          <p:spTgt spid="25"/>
                                        </p:tgtEl>
                                        <p:attrNameLst>
                                          <p:attrName>style.visibility</p:attrName>
                                        </p:attrNameLst>
                                      </p:cBhvr>
                                      <p:to>
                                        <p:strVal val="visible"/>
                                      </p:to>
                                    </p:set>
                                    <p:animEffect transition="in" filter="box(in)">
                                      <p:cBhvr>
                                        <p:cTn id="19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329</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Pluralist model of power</vt:lpstr>
      <vt:lpstr>Define ‘Power’</vt:lpstr>
      <vt:lpstr>Some quotes…</vt:lpstr>
      <vt:lpstr>Slide 4</vt:lpstr>
      <vt:lpstr>Draw a diagram to show where power resides in either:</vt:lpstr>
      <vt:lpstr>Slide 6</vt:lpstr>
      <vt:lpstr>Slide 7</vt:lpstr>
    </vt:vector>
  </TitlesOfParts>
  <Company>RM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bryantl</dc:creator>
  <cp:lastModifiedBy>bryantl</cp:lastModifiedBy>
  <cp:revision>9</cp:revision>
  <dcterms:created xsi:type="dcterms:W3CDTF">2010-07-20T08:25:43Z</dcterms:created>
  <dcterms:modified xsi:type="dcterms:W3CDTF">2010-07-20T09:55:18Z</dcterms:modified>
</cp:coreProperties>
</file>