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50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6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EDEF-4ECE-4ADA-8DEA-BB712BB952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4057-8EBD-4430-8D0B-2F636C3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tar-Fiel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4616824" y="549594"/>
            <a:ext cx="2958353" cy="977153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1. Planning</a:t>
            </a:r>
            <a:endParaRPr lang="en-US" sz="4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96000" y="1526747"/>
            <a:ext cx="0" cy="1481148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/>
          <p:cNvSpPr/>
          <p:nvPr/>
        </p:nvSpPr>
        <p:spPr>
          <a:xfrm>
            <a:off x="1477531" y="2648757"/>
            <a:ext cx="2958353" cy="15466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2a. Data Collection</a:t>
            </a:r>
            <a:endParaRPr lang="en-US" sz="4400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4140588" y="3713743"/>
            <a:ext cx="4157189" cy="12031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/>
          <p:cNvSpPr/>
          <p:nvPr/>
        </p:nvSpPr>
        <p:spPr>
          <a:xfrm>
            <a:off x="7956086" y="2648757"/>
            <a:ext cx="2958353" cy="15466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2b. Data Analysis</a:t>
            </a:r>
            <a:endParaRPr lang="en-US" sz="4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46770" y="3007895"/>
            <a:ext cx="3950127" cy="12031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/>
          <p:cNvSpPr/>
          <p:nvPr/>
        </p:nvSpPr>
        <p:spPr>
          <a:xfrm>
            <a:off x="4413472" y="5354857"/>
            <a:ext cx="3365057" cy="977153"/>
          </a:xfrm>
          <a:prstGeom prst="roundRect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3. Evaluation</a:t>
            </a:r>
            <a:endParaRPr lang="en-US" sz="4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096000" y="3725774"/>
            <a:ext cx="8020" cy="1864913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1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repeatCount="indefinite" fill="remove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14</cp:revision>
  <dcterms:created xsi:type="dcterms:W3CDTF">2017-03-07T16:36:51Z</dcterms:created>
  <dcterms:modified xsi:type="dcterms:W3CDTF">2017-03-07T17:52:53Z</dcterms:modified>
</cp:coreProperties>
</file>