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48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5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1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6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8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2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5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5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6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7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6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FBAFD-9824-4348-B29B-26C33E64ED16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61EB7-4B2D-4B9F-A10E-A9430D1D3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7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6459" y="456751"/>
            <a:ext cx="10217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Commitments to Cohabitation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83967" y="2117873"/>
            <a:ext cx="44375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Smart and Stevens 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(2000)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25" b="96903" l="6250" r="948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47" y="2076354"/>
            <a:ext cx="6378388" cy="4476844"/>
          </a:xfrm>
          <a:prstGeom prst="rect">
            <a:avLst/>
          </a:prstGeom>
        </p:spPr>
      </p:pic>
      <p:sp>
        <p:nvSpPr>
          <p:cNvPr id="7" name="TextBox 6">
            <a:hlinkClick r:id="" action="ppaction://hlinkshowjump?jump=nextslide"/>
          </p:cNvPr>
          <p:cNvSpPr txBox="1"/>
          <p:nvPr/>
        </p:nvSpPr>
        <p:spPr>
          <a:xfrm>
            <a:off x="7902850" y="5011332"/>
            <a:ext cx="2599765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Self-running presentation</a:t>
            </a:r>
            <a:endParaRPr lang="en-US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7654252" y="5718859"/>
            <a:ext cx="309696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Click-to-advance 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2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/>
      </p:transition>
    </mc:Choice>
    <mc:Fallback xmlns="">
      <p:transition spd="slow" advClick="0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" y="0"/>
            <a:ext cx="12185441" cy="6844551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3" name="TextBox 2"/>
          <p:cNvSpPr txBox="1"/>
          <p:nvPr/>
        </p:nvSpPr>
        <p:spPr>
          <a:xfrm>
            <a:off x="1" y="348300"/>
            <a:ext cx="597631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wlby One SC" panose="02000505060000020004" pitchFamily="2" charset="0"/>
              </a:rPr>
              <a:t>Contingent Commitment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359" y="2180964"/>
            <a:ext cx="586250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2. no legal / financial agreements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359" y="1168955"/>
            <a:ext cx="5827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eriod"/>
            </a:pPr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The couple have not known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each other long before cohabiting</a:t>
            </a:r>
            <a:endParaRPr lang="en-US" sz="22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99FF99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Bowlby One SC" panose="020005050600000200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359" y="2854419"/>
            <a:ext cx="4583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3. Children are unplanned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(although may be wanted)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359" y="3866428"/>
            <a:ext cx="39725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4. Pregnancy predates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cohabitation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7359" y="4878437"/>
            <a:ext cx="54553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5. Significant personal change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needed for relationship to work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359" y="5890444"/>
            <a:ext cx="53960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6. No presumption relationship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will work - only a hope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085171" y="348300"/>
            <a:ext cx="10829" cy="6496251"/>
          </a:xfrm>
          <a:prstGeom prst="line">
            <a:avLst/>
          </a:prstGeom>
          <a:ln w="1238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252853" y="2180964"/>
            <a:ext cx="62023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2. Some legal / financial agreement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52853" y="1168955"/>
            <a:ext cx="51555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eriod"/>
            </a:pPr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relationship is established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before cohabiting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52853" y="2854419"/>
            <a:ext cx="56509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3. Children are planned / wanted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by both parents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52853" y="3866428"/>
            <a:ext cx="47291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4. Both parents involved in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childcare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52853" y="4878437"/>
            <a:ext cx="56460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5. mutually-agreed expectations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for the relationship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52853" y="5890444"/>
            <a:ext cx="57951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6. A presumption the relationship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will last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04857" y="348300"/>
            <a:ext cx="596975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wlby One SC" panose="02000505060000020004" pitchFamily="2" charset="0"/>
              </a:rPr>
              <a:t>Mutual Commitment</a:t>
            </a:r>
          </a:p>
        </p:txBody>
      </p:sp>
    </p:spTree>
    <p:extLst>
      <p:ext uri="{BB962C8B-B14F-4D97-AF65-F5344CB8AC3E}">
        <p14:creationId xmlns:p14="http://schemas.microsoft.com/office/powerpoint/2010/main" val="316317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0000">
        <p:split orient="vert"/>
      </p:transition>
    </mc:Choice>
    <mc:Fallback xmlns="">
      <p:transition spd="slow" advClick="0" advTm="7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3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8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8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8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3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8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" y="0"/>
            <a:ext cx="12185441" cy="6844551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5" name="TextBox 4"/>
          <p:cNvSpPr txBox="1"/>
          <p:nvPr/>
        </p:nvSpPr>
        <p:spPr>
          <a:xfrm>
            <a:off x="1" y="348300"/>
            <a:ext cx="597631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wlby One SC" panose="02000505060000020004" pitchFamily="2" charset="0"/>
              </a:rPr>
              <a:t>Contingent Commitment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359" y="2180964"/>
            <a:ext cx="586250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2. no legal / financial agreements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359" y="1168955"/>
            <a:ext cx="5827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eriod"/>
            </a:pPr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The couple have not known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each other long before cohabiting</a:t>
            </a:r>
            <a:endParaRPr lang="en-US" sz="22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99FF99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Bowlby One SC" panose="020005050600000200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359" y="2854419"/>
            <a:ext cx="4583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3. Children are unplanned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(although may be wanted)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359" y="3866428"/>
            <a:ext cx="39725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4. Pregnancy predates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cohabitation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7359" y="4878437"/>
            <a:ext cx="54553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5. Significant personal change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needed for relationship to work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359" y="5890444"/>
            <a:ext cx="53960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6. No presumption relationship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9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will work - only a hope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085171" y="348300"/>
            <a:ext cx="10829" cy="6496251"/>
          </a:xfrm>
          <a:prstGeom prst="line">
            <a:avLst/>
          </a:prstGeom>
          <a:ln w="1238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52853" y="2180964"/>
            <a:ext cx="62023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2. Some legal / financial agreement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52853" y="1168955"/>
            <a:ext cx="51555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rabicPeriod"/>
            </a:pPr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relationship is established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before cohabiting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52853" y="2854419"/>
            <a:ext cx="56509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3. Children are planned / wanted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by both parents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52853" y="3866428"/>
            <a:ext cx="47291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4. Both parents involved in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childcare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52853" y="4878437"/>
            <a:ext cx="56460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5. mutually-agreed expectations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for the relationship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52853" y="5890444"/>
            <a:ext cx="57951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6. A presumption the relationship </a:t>
            </a:r>
          </a:p>
          <a:p>
            <a:r>
              <a:rPr lang="en-GB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owlby One SC" panose="02000505060000020004" pitchFamily="2" charset="0"/>
              </a:rPr>
              <a:t>will last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04857" y="348300"/>
            <a:ext cx="596975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wlby One SC" panose="02000505060000020004" pitchFamily="2" charset="0"/>
              </a:rPr>
              <a:t>Mutual Commitment</a:t>
            </a:r>
          </a:p>
        </p:txBody>
      </p:sp>
    </p:spTree>
    <p:extLst>
      <p:ext uri="{BB962C8B-B14F-4D97-AF65-F5344CB8AC3E}">
        <p14:creationId xmlns:p14="http://schemas.microsoft.com/office/powerpoint/2010/main" val="135049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217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Bowlby One SC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livesey</dc:creator>
  <cp:lastModifiedBy>chris livesey</cp:lastModifiedBy>
  <cp:revision>37</cp:revision>
  <dcterms:created xsi:type="dcterms:W3CDTF">2017-03-10T13:59:28Z</dcterms:created>
  <dcterms:modified xsi:type="dcterms:W3CDTF">2017-03-11T14:41:51Z</dcterms:modified>
</cp:coreProperties>
</file>