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ms-office.activeX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8" r:id="rId3"/>
    <p:sldId id="264" r:id="rId4"/>
    <p:sldId id="267" r:id="rId5"/>
    <p:sldId id="269" r:id="rId6"/>
    <p:sldId id="270" r:id="rId7"/>
    <p:sldId id="271" r:id="rId8"/>
    <p:sldId id="265" r:id="rId9"/>
    <p:sldId id="272" r:id="rId10"/>
    <p:sldId id="273" r:id="rId11"/>
    <p:sldId id="266" r:id="rId12"/>
    <p:sldId id="274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  <a:srgbClr val="0066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78" y="-180"/>
      </p:cViewPr>
      <p:guideLst>
        <p:guide orient="horz" pos="754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4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D3A1-66F5-4738-9190-27C5CE9FAA39}" type="datetimeFigureOut">
              <a:rPr lang="en-US" smtClean="0"/>
              <a:pPr/>
              <a:t>7/5/2010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FDBB-0FE0-4DA8-8E9D-E8795FC36D64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26.jpeg"/><Relationship Id="rId5" Type="http://schemas.openxmlformats.org/officeDocument/2006/relationships/image" Target="../media/image9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41.jpeg"/><Relationship Id="rId5" Type="http://schemas.openxmlformats.org/officeDocument/2006/relationships/image" Target="../media/image34.jpe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audio" Target="../media/audio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eg"/><Relationship Id="rId3" Type="http://schemas.openxmlformats.org/officeDocument/2006/relationships/audio" Target="../media/audio6.wav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3.jpe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23.jpe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13.png"/><Relationship Id="rId11" Type="http://schemas.openxmlformats.org/officeDocument/2006/relationships/image" Target="../media/image22.jpe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3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37.png"/><Relationship Id="rId5" Type="http://schemas.openxmlformats.org/officeDocument/2006/relationships/image" Target="../media/image26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1581" y="7"/>
            <a:ext cx="2232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Sociology Central</a:t>
            </a:r>
            <a:endParaRPr lang="en-GB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55" y="2492905"/>
            <a:ext cx="5184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Transnational Organised Crime: Models</a:t>
            </a:r>
            <a:endParaRPr lang="en-GB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p:control spid="1030" name="cmFlash454" r:id="rId2" imgW="7019817" imgH="2421053"/>
    </p:controls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638" y="1916832"/>
            <a:ext cx="468084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AGRounded BT" pitchFamily="34" charset="0"/>
              </a:rPr>
              <a:t>1. No single, dominant, form. </a:t>
            </a:r>
            <a:endParaRPr lang="en-GB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AGRounded BT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4168" y="404664"/>
            <a:ext cx="2736305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organised crime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638" y="4149080"/>
            <a:ext cx="453714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AGRounded BT" pitchFamily="34" charset="0"/>
              </a:rPr>
              <a:t>2. Structure shaped by market forces.</a:t>
            </a:r>
          </a:p>
        </p:txBody>
      </p:sp>
      <p:pic>
        <p:nvPicPr>
          <p:cNvPr id="14" name="econ6_1.wav">
            <a:hlinkClick r:id="" action="ppaction://media"/>
          </p:cNvPr>
          <p:cNvPicPr>
            <a:picLocks noRot="1" noChangeAspect="1"/>
          </p:cNvPicPr>
          <p:nvPr>
            <a:wavAudioFile r:embed="rId1" name="econ6_1.wav"/>
          </p:nvPr>
        </p:nvPicPr>
        <p:blipFill>
          <a:blip r:embed="rId4" cstate="print"/>
          <a:stretch>
            <a:fillRect/>
          </a:stretch>
        </p:blipFill>
        <p:spPr>
          <a:xfrm>
            <a:off x="4059238" y="892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638" y="3140968"/>
            <a:ext cx="460883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GB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AGRounded BT" pitchFamily="34" charset="0"/>
              </a:rPr>
              <a:t>Alternative?</a:t>
            </a:r>
            <a:endParaRPr lang="en-GB" sz="6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AGRounded BT" pitchFamily="34" charset="0"/>
            </a:endParaRPr>
          </a:p>
        </p:txBody>
      </p:sp>
      <p:pic>
        <p:nvPicPr>
          <p:cNvPr id="7" name="econ7_1.wav">
            <a:hlinkClick r:id="" action="ppaction://media"/>
          </p:cNvPr>
          <p:cNvPicPr>
            <a:picLocks noRot="1" noChangeAspect="1"/>
          </p:cNvPicPr>
          <p:nvPr>
            <a:wavAudioFile r:embed="rId1" name="econ7_1.wav"/>
          </p:nvPr>
        </p:nvPicPr>
        <p:blipFill>
          <a:blip r:embed="rId4" cstate="print"/>
          <a:stretch>
            <a:fillRect/>
          </a:stretch>
        </p:blipFill>
        <p:spPr>
          <a:xfrm>
            <a:off x="4211638" y="1484784"/>
            <a:ext cx="304800" cy="304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32240" y="404664"/>
            <a:ext cx="2088232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problems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00192" y="404664"/>
            <a:ext cx="2520280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incorporation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Web\Sociology Central\Video\3. Economic models\cor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8161">
            <a:off x="3515624" y="1154688"/>
            <a:ext cx="2287910" cy="1382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3" descr="C:\Web\Sociology Central\Video\3. Economic models\network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9891">
            <a:off x="3376396" y="4754816"/>
            <a:ext cx="2336654" cy="1469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0.01076 0.00648 L -0.0125 0.541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1.38889E-6 -2.47919E-6 L 0.00295 -0.530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6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2.77778E-6 4.37558E-6 L -0.26771 0.31475 " pathEditMode="relative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1.38889E-6 -2.47919E-6 L -0.24896 -0.205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52120" y="404664"/>
            <a:ext cx="3168352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over-determination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econ7_2.wav">
            <a:hlinkClick r:id="" action="ppaction://media"/>
          </p:cNvPr>
          <p:cNvPicPr>
            <a:picLocks noRot="1" noChangeAspect="1"/>
          </p:cNvPicPr>
          <p:nvPr>
            <a:wavAudioFile r:embed="rId1" name="econ7_2.wav"/>
          </p:nvPr>
        </p:nvPicPr>
        <p:blipFill>
          <a:blip r:embed="rId4" cstate="print"/>
          <a:stretch>
            <a:fillRect/>
          </a:stretch>
        </p:blipFill>
        <p:spPr>
          <a:xfrm>
            <a:off x="3906838" y="692696"/>
            <a:ext cx="304800" cy="304800"/>
          </a:xfrm>
          <a:prstGeom prst="rect">
            <a:avLst/>
          </a:prstGeom>
        </p:spPr>
      </p:pic>
      <p:pic>
        <p:nvPicPr>
          <p:cNvPr id="7" name="Picture 5" descr="C:\Web\Sociology Central\Video\3. Economic models\marijuana_mag_co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8551">
            <a:off x="5068009" y="1630856"/>
            <a:ext cx="3096344" cy="383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1" name="Picture 1" descr="C:\Web\Sociology Central\Video\3. Economic models\Assembled\buy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708920"/>
            <a:ext cx="4601071" cy="3450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2" name="Picture 2" descr="C:\Web\Sociology Central\Video\3. Economic models\Assembled\friday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699792" y="3356992"/>
            <a:ext cx="4975659" cy="3312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3" name="Picture 3" descr="C:\Web\Sociology Central\Video\3. Economic models\Assembled\law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7576" y="2132856"/>
            <a:ext cx="3816424" cy="4349625"/>
          </a:xfrm>
          <a:prstGeom prst="rect">
            <a:avLst/>
          </a:prstGeom>
          <a:noFill/>
        </p:spPr>
      </p:pic>
      <p:pic>
        <p:nvPicPr>
          <p:cNvPr id="15364" name="Picture 4" descr="C:\Web\Sociology Central\Video\3. Economic models\Assembled\armedpoli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2132856"/>
            <a:ext cx="3262163" cy="4314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5" name="Picture 5" descr="C:\Web\Sociology Central\Video\3. Economic models\Assembled\navy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1196975"/>
            <a:ext cx="4372272" cy="3279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38889E-6 -3.20074E-6 L -0.29132 0.11541 " pathEditMode="relative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375" y="2564793"/>
            <a:ext cx="518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sociology central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6375" y="1772816"/>
            <a:ext cx="518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chris.livesey</a:t>
            </a:r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6375" y="3356769"/>
            <a:ext cx="518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www.sociology.org.uk</a:t>
            </a:r>
            <a:endParaRPr lang="en-GB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p:control spid="14338" name="cmFlash454" r:id="rId2" imgW="7019817" imgH="2421053"/>
    </p:controls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57954" y="5429271"/>
            <a:ext cx="231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 three</a:t>
            </a:r>
            <a:endParaRPr lang="en-GB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four models3.wav">
            <a:hlinkClick r:id="" action="ppaction://media"/>
          </p:cNvPr>
          <p:cNvPicPr>
            <a:picLocks noRot="1" noChangeAspect="1"/>
          </p:cNvPicPr>
          <p:nvPr>
            <a:wavAudioFile r:embed="rId1" name="four models3.wav"/>
          </p:nvPr>
        </p:nvPicPr>
        <p:blipFill>
          <a:blip r:embed="rId3" cstate="print"/>
          <a:stretch>
            <a:fillRect/>
          </a:stretch>
        </p:blipFill>
        <p:spPr>
          <a:xfrm>
            <a:off x="4419606" y="327660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Web\Sociology Central\Video\3. Economic models\716_cocaine_net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590377"/>
            <a:ext cx="4201909" cy="2838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C:\Web\Sociology Central\Video\3. Economic models\sh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764704"/>
            <a:ext cx="3489880" cy="4646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econ_intro.wav">
            <a:hlinkClick r:id="" action="ppaction://media"/>
          </p:cNvPr>
          <p:cNvPicPr>
            <a:picLocks noRot="1" noChangeAspect="1"/>
          </p:cNvPicPr>
          <p:nvPr>
            <a:wavAudioFile r:embed="rId1" name="econ_intro.wav"/>
          </p:nvPr>
        </p:nvPicPr>
        <p:blipFill>
          <a:blip r:embed="rId6" cstate="print"/>
          <a:stretch>
            <a:fillRect/>
          </a:stretch>
        </p:blipFill>
        <p:spPr>
          <a:xfrm>
            <a:off x="3923934" y="404668"/>
            <a:ext cx="304800" cy="304800"/>
          </a:xfrm>
          <a:prstGeom prst="rect">
            <a:avLst/>
          </a:prstGeom>
        </p:spPr>
      </p:pic>
      <p:pic>
        <p:nvPicPr>
          <p:cNvPr id="14338" name="Picture 2" descr="C:\Web\Sociology Central\Video\3. Economic models\pros1.jpg"/>
          <p:cNvPicPr>
            <a:picLocks noChangeAspect="1" noChangeArrowheads="1"/>
          </p:cNvPicPr>
          <p:nvPr/>
        </p:nvPicPr>
        <p:blipFill>
          <a:blip r:embed="rId7" cstate="print"/>
          <a:srcRect t="24661" r="36413"/>
          <a:stretch>
            <a:fillRect/>
          </a:stretch>
        </p:blipFill>
        <p:spPr bwMode="auto">
          <a:xfrm>
            <a:off x="5148064" y="3140968"/>
            <a:ext cx="3281915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7" name="Picture 5" descr="C:\Web\Sociology Central\Video\3. Economic models\x2klq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3284984"/>
            <a:ext cx="3999723" cy="3135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8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24932" y="404664"/>
            <a:ext cx="2295540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monopolies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Web\Sociology Central\Video\3. Economic models\716_cocaine_net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449551"/>
            <a:ext cx="4201909" cy="2838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1" name="Picture 3" descr="C:\Web\Sociology Central\Video\3. Economic models\cor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8105265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econ2_1.wav">
            <a:hlinkClick r:id="" action="ppaction://media"/>
          </p:cNvPr>
          <p:cNvPicPr>
            <a:picLocks noRot="1" noChangeAspect="1"/>
          </p:cNvPicPr>
          <p:nvPr>
            <a:wavAudioFile r:embed="rId1" name="econ2_1.wav"/>
          </p:nvPr>
        </p:nvPicPr>
        <p:blipFill>
          <a:blip r:embed="rId6" cstate="print"/>
          <a:stretch>
            <a:fillRect/>
          </a:stretch>
        </p:blipFill>
        <p:spPr>
          <a:xfrm>
            <a:off x="4355976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pic>
        <p:nvPicPr>
          <p:cNvPr id="10" name="Picture 9" descr="Samerica_grey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1196752"/>
            <a:ext cx="3960440" cy="5436000"/>
          </a:xfrm>
          <a:prstGeom prst="rect">
            <a:avLst/>
          </a:prstGeom>
        </p:spPr>
      </p:pic>
      <p:pic>
        <p:nvPicPr>
          <p:cNvPr id="11" name="Picture 10" descr="Samerica_colou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363" y="1196975"/>
            <a:ext cx="3958262" cy="54360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2160" y="404664"/>
            <a:ext cx="2808312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Zabludoff (1979)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econ2_2.wav">
            <a:hlinkClick r:id="" action="ppaction://media"/>
          </p:cNvPr>
          <p:cNvPicPr>
            <a:picLocks noRot="1" noChangeAspect="1"/>
          </p:cNvPicPr>
          <p:nvPr>
            <a:wavAudioFile r:embed="rId1" name="econ2_2.wav"/>
          </p:nvPr>
        </p:nvPicPr>
        <p:blipFill>
          <a:blip r:embed="rId8" cstate="print"/>
          <a:stretch>
            <a:fillRect/>
          </a:stretch>
        </p:blipFill>
        <p:spPr>
          <a:xfrm>
            <a:off x="6444208" y="6309320"/>
            <a:ext cx="304800" cy="304800"/>
          </a:xfrm>
          <a:prstGeom prst="rect">
            <a:avLst/>
          </a:prstGeom>
        </p:spPr>
      </p:pic>
      <p:pic>
        <p:nvPicPr>
          <p:cNvPr id="12" name="econ2_3.wav">
            <a:hlinkClick r:id="" action="ppaction://media"/>
          </p:cNvPr>
          <p:cNvPicPr>
            <a:picLocks noRot="1" noChangeAspect="1"/>
          </p:cNvPicPr>
          <p:nvPr>
            <a:wavAudioFile r:embed="rId2" name="econ2_3.wav"/>
          </p:nvPr>
        </p:nvPicPr>
        <p:blipFill>
          <a:blip r:embed="rId9" cstate="print"/>
          <a:stretch>
            <a:fillRect/>
          </a:stretch>
        </p:blipFill>
        <p:spPr>
          <a:xfrm>
            <a:off x="7524328" y="6309320"/>
            <a:ext cx="304800" cy="304800"/>
          </a:xfrm>
          <a:prstGeom prst="rect">
            <a:avLst/>
          </a:prstGeom>
        </p:spPr>
      </p:pic>
      <p:pic>
        <p:nvPicPr>
          <p:cNvPr id="15362" name="Picture 2" descr="C:\Web\Sociology Central\Video\3. Economic models\Traqueticopabloescoba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1916832"/>
            <a:ext cx="2015864" cy="3077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con2_4.wav">
            <a:hlinkClick r:id="" action="ppaction://media"/>
          </p:cNvPr>
          <p:cNvPicPr>
            <a:picLocks noRot="1" noChangeAspect="1"/>
          </p:cNvPicPr>
          <p:nvPr>
            <a:wavAudioFile r:embed="rId3" name="econ2_4.wav"/>
          </p:nvPr>
        </p:nvPicPr>
        <p:blipFill>
          <a:blip r:embed="rId11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  <p:pic>
        <p:nvPicPr>
          <p:cNvPr id="15363" name="Picture 3" descr="C:\Web\Sociology Central\Video\3. Economic models\PabloE_199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7704" y="3645024"/>
            <a:ext cx="403007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6" name="Picture 6" descr="http://images.chron.com/blogs/txpotomac/r146312_5142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3501008"/>
            <a:ext cx="347500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15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2160" y="404664"/>
            <a:ext cx="2808312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Zabludoff (1979)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zab_3.wav">
            <a:hlinkClick r:id="" action="ppaction://media"/>
          </p:cNvPr>
          <p:cNvPicPr>
            <a:picLocks noRot="1" noChangeAspect="1"/>
          </p:cNvPicPr>
          <p:nvPr>
            <a:wavAudioFile r:embed="rId1" name="zab_3.wav"/>
          </p:nvPr>
        </p:nvPicPr>
        <p:blipFill>
          <a:blip r:embed="rId5" cstate="print"/>
          <a:stretch>
            <a:fillRect/>
          </a:stretch>
        </p:blipFill>
        <p:spPr>
          <a:xfrm>
            <a:off x="4627563" y="548680"/>
            <a:ext cx="304800" cy="304800"/>
          </a:xfrm>
          <a:prstGeom prst="rect">
            <a:avLst/>
          </a:prstGeom>
        </p:spPr>
      </p:pic>
      <p:pic>
        <p:nvPicPr>
          <p:cNvPr id="14" name="econ3_1.wav">
            <a:hlinkClick r:id="" action="ppaction://media"/>
          </p:cNvPr>
          <p:cNvPicPr>
            <a:picLocks noRot="1" noChangeAspect="1"/>
          </p:cNvPicPr>
          <p:nvPr>
            <a:wavAudioFile r:embed="rId2" name="econ3_1.wav"/>
          </p:nvPr>
        </p:nvPicPr>
        <p:blipFill>
          <a:blip r:embed="rId6" cstate="print"/>
          <a:stretch>
            <a:fillRect/>
          </a:stretch>
        </p:blipFill>
        <p:spPr>
          <a:xfrm>
            <a:off x="3851920" y="476672"/>
            <a:ext cx="304800" cy="304800"/>
          </a:xfrm>
          <a:prstGeom prst="rect">
            <a:avLst/>
          </a:prstGeom>
        </p:spPr>
      </p:pic>
      <p:sp>
        <p:nvSpPr>
          <p:cNvPr id="15" name="Isosceles Triangle 14"/>
          <p:cNvSpPr/>
          <p:nvPr/>
        </p:nvSpPr>
        <p:spPr>
          <a:xfrm>
            <a:off x="2987824" y="2132856"/>
            <a:ext cx="4857784" cy="4071966"/>
          </a:xfrm>
          <a:prstGeom prst="triangle">
            <a:avLst/>
          </a:prstGeom>
          <a:solidFill>
            <a:srgbClr val="0066FF">
              <a:alpha val="40000"/>
            </a:srgb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  <a:scene3d>
            <a:camera prst="isometricOffAxis1Right"/>
            <a:lightRig rig="threePt" dir="t"/>
          </a:scene3d>
          <a:sp3d>
            <a:bevelT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GB"/>
          </a:p>
        </p:txBody>
      </p:sp>
      <p:pic>
        <p:nvPicPr>
          <p:cNvPr id="16" name="Picture 2" descr="C:\Web\Sociology Central\Video\3. Economic models\Traqueticopabloescoba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4571" y="1844824"/>
            <a:ext cx="136779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5" name="Picture 5" descr="C:\Web\Sociology Central\Video\3. Economic models\_39213000_pickers_203bod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1980" y="4581128"/>
            <a:ext cx="2500383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2" name="Picture 2" descr="C:\Web\Sociology Central\Video\3. Economic models\castaneda_l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1412776"/>
            <a:ext cx="165618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3" name="Picture 3" descr="C:\Web\Sociology Central\Video\3. Economic models\200pabloescobar-200x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74165">
            <a:off x="5662280" y="1861548"/>
            <a:ext cx="1231387" cy="1957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6" name="Picture 6" descr="C:\Web\Sociology Central\Video\3. Economic models\sanfran_mattn_cocaine_blur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893735">
            <a:off x="5534190" y="4514071"/>
            <a:ext cx="3065136" cy="1724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4" name="Picture 4" descr="C:\Web\Sociology Central\Video\3. Economic models\1219cocaine_farmer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1960" y="4797152"/>
            <a:ext cx="2694299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2160" y="404664"/>
            <a:ext cx="2808312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Zabludoff (1979)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 descr="C:\Documents and Settings\Chris\My Documents\My Pictures\columbia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6424" y="2681536"/>
            <a:ext cx="3807576" cy="4176464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rot="10800000">
            <a:off x="1763688" y="3573016"/>
            <a:ext cx="5184576" cy="136815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zab_4.wav">
            <a:hlinkClick r:id="" action="ppaction://media"/>
          </p:cNvPr>
          <p:cNvPicPr>
            <a:picLocks noRot="1" noChangeAspect="1"/>
          </p:cNvPicPr>
          <p:nvPr>
            <a:wavAudioFile r:embed="rId1" name="zab_4.wav"/>
          </p:nvPr>
        </p:nvPicPr>
        <p:blipFill>
          <a:blip r:embed="rId5" cstate="print"/>
          <a:stretch>
            <a:fillRect/>
          </a:stretch>
        </p:blipFill>
        <p:spPr>
          <a:xfrm>
            <a:off x="4067944" y="5486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pic>
        <p:nvPicPr>
          <p:cNvPr id="19" name="Picture 3" descr="C:\Web\Sociology Central\Video\3. Economic models\networ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442" y="1747900"/>
            <a:ext cx="7230942" cy="454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 descr="C:\Web\Sociology Central\Video\3. Economic models\tn_IMG_02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484783"/>
            <a:ext cx="3168675" cy="4224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0" name="Picture 4" descr="C:\Web\Sociology Central\Video\3. Economic models\dcp_08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556792"/>
            <a:ext cx="403244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1" name="Picture 5" descr="C:\Web\Sociology Central\Video\3. Economic models\large_pot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271056">
            <a:off x="3153859" y="3045651"/>
            <a:ext cx="3557007" cy="2661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econ4_1.wav">
            <a:hlinkClick r:id="" action="ppaction://media"/>
          </p:cNvPr>
          <p:cNvPicPr>
            <a:picLocks noRot="1" noChangeAspect="1"/>
          </p:cNvPicPr>
          <p:nvPr>
            <a:wavAudioFile r:embed="rId1" name="econ4_1.wav"/>
          </p:nvPr>
        </p:nvPicPr>
        <p:blipFill>
          <a:blip r:embed="rId9" cstate="print"/>
          <a:stretch>
            <a:fillRect/>
          </a:stretch>
        </p:blipFill>
        <p:spPr>
          <a:xfrm>
            <a:off x="5796136" y="6553200"/>
            <a:ext cx="304800" cy="304800"/>
          </a:xfrm>
          <a:prstGeom prst="rect">
            <a:avLst/>
          </a:prstGeom>
        </p:spPr>
      </p:pic>
      <p:pic>
        <p:nvPicPr>
          <p:cNvPr id="12" name="econ4_2.wav">
            <a:hlinkClick r:id="" action="ppaction://media"/>
          </p:cNvPr>
          <p:cNvPicPr>
            <a:picLocks noRot="1" noChangeAspect="1"/>
          </p:cNvPicPr>
          <p:nvPr>
            <a:wavAudioFile r:embed="rId2" name="econ4_2.wav"/>
          </p:nvPr>
        </p:nvPicPr>
        <p:blipFill>
          <a:blip r:embed="rId10" cstate="print"/>
          <a:stretch>
            <a:fillRect/>
          </a:stretch>
        </p:blipFill>
        <p:spPr>
          <a:xfrm>
            <a:off x="6444208" y="6553200"/>
            <a:ext cx="304800" cy="304800"/>
          </a:xfrm>
          <a:prstGeom prst="rect">
            <a:avLst/>
          </a:prstGeom>
        </p:spPr>
      </p:pic>
      <p:pic>
        <p:nvPicPr>
          <p:cNvPr id="3" name="Picture 3" descr="C:\Web\Sociology Central\Video\3. Economic models\012010her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3573016"/>
            <a:ext cx="3276477" cy="2764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4" descr="C:\Web\Sociology Central\Video\3. Economic models\large_c05dope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1638" y="1484784"/>
            <a:ext cx="3120314" cy="3946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5" descr="C:\Web\Sociology Central\Video\3. Economic models\marijuana_mag_cov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63688" y="1196975"/>
            <a:ext cx="3096344" cy="383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3" name="Picture 7" descr="C:\Web\Sociology Central\Video\3. Economic models\medmarijuan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16016" y="3429000"/>
            <a:ext cx="386129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2" name="Picture 6" descr="C:\Web\Sociology Central\Video\3. Economic models\marijuana-dealers-pot-smoke-weed-illegal_202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67284" y="2708920"/>
            <a:ext cx="400279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Rounded Rectangle 17"/>
          <p:cNvSpPr/>
          <p:nvPr/>
        </p:nvSpPr>
        <p:spPr>
          <a:xfrm>
            <a:off x="6651847" y="404664"/>
            <a:ext cx="2168625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competition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16016" y="440736"/>
            <a:ext cx="4104457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simple criminal networks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8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orgcrime_mai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86"/>
            <a:ext cx="9144000" cy="6853228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0146" y="428604"/>
            <a:ext cx="3085714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economic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Web\Sociology Central\Video\3. Economic models\co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8161">
            <a:off x="3263436" y="1566874"/>
            <a:ext cx="4864905" cy="2938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1475656" y="1988840"/>
            <a:ext cx="3312369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monopoly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 descr="C:\Web\Sociology Central\Video\3. Economic models\network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9891">
            <a:off x="465303" y="3150250"/>
            <a:ext cx="4968552" cy="3124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5292080" y="5661248"/>
            <a:ext cx="3312369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competitive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econ5_1.wav">
            <a:hlinkClick r:id="" action="ppaction://media"/>
          </p:cNvPr>
          <p:cNvPicPr>
            <a:picLocks noRot="1" noChangeAspect="1"/>
          </p:cNvPicPr>
          <p:nvPr>
            <a:wavAudioFile r:embed="rId1" name="econ5_1.wav"/>
          </p:nvPr>
        </p:nvPicPr>
        <p:blipFill>
          <a:blip r:embed="rId6" cstate="print"/>
          <a:stretch>
            <a:fillRect/>
          </a:stretch>
        </p:blipFill>
        <p:spPr>
          <a:xfrm>
            <a:off x="4211638" y="548680"/>
            <a:ext cx="304800" cy="3048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012160" y="440736"/>
            <a:ext cx="2808313" cy="6120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criminal markets</a:t>
            </a:r>
            <a:endParaRPr lang="en-GB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82</Words>
  <Application>Microsoft Office PowerPoint</Application>
  <PresentationFormat>On-screen Show (4:3)</PresentationFormat>
  <Paragraphs>32</Paragraphs>
  <Slides>13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Crime and Deviance Channel</dc:title>
  <dc:subject>Persons Under Trains</dc:subject>
  <dc:creator>Chris.Livesey</dc:creator>
  <cp:lastModifiedBy>Chris.Livesey</cp:lastModifiedBy>
  <cp:revision>347</cp:revision>
  <dcterms:created xsi:type="dcterms:W3CDTF">2009-08-20T08:24:37Z</dcterms:created>
  <dcterms:modified xsi:type="dcterms:W3CDTF">2010-07-05T14:18:02Z</dcterms:modified>
</cp:coreProperties>
</file>