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59215-2DD9-4496-ADA1-B69AA051EE6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3AF98-261F-4D10-B11F-D4425FD4FE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9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7CA7-B9BA-4287-879E-8A6D2A6C723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706F0-54CB-427F-9D76-33F2AEC27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0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C525-541E-4548-8652-5D4E34B03BF5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5B593-E877-48A9-BBE7-6F97C9EA2C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05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B98D2-D112-424D-A73C-7AB581894A18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5CF6-59ED-40CA-B6CC-774F578F39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3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3BE2-2151-4031-89D3-B799282A1BC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3B86-D51B-4787-809E-934D27DDDB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56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79B1D-BBD6-4B07-8CC8-1C3A44043AA2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8663-7E7D-48FC-B13F-2EF0821800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70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1228A-91FA-4548-92D5-A53756485C48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D1986-F7B3-4CA9-B39D-8468EAE6FF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49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5C001-433A-4C82-AC8D-5D14180B88CB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A7137-F436-461E-82FB-20326E3AA6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82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37D01-712A-421F-A2F6-CAD11D17300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D4E9-7CFA-4E4E-8F1C-70F68B47C7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1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55C01-D6D8-49F6-9A2E-CDFE8337611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4D7EC-F4D4-4DD2-BD2E-7FDF12DC8A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1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226E7-2D7D-4F1B-90FC-99D5ECFCF4E6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D2AE9-4628-4D4C-8A82-6B517394B8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02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1FC67A-9179-477D-AA97-57F605EE3EA0}" type="datetimeFigureOut">
              <a:rPr lang="en-US"/>
              <a:pPr>
                <a:defRPr/>
              </a:pPr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446AE-F5F6-4738-95D1-9F495805E0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0100" y="2659559"/>
            <a:ext cx="335758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en-GB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ituational</a:t>
            </a:r>
            <a:endParaRPr lang="en-GB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9644" y="2659559"/>
            <a:ext cx="2000264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GB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ction</a:t>
            </a:r>
            <a:endParaRPr lang="en-GB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0728" y="2659559"/>
            <a:ext cx="221461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</a:t>
            </a:r>
            <a:r>
              <a:rPr lang="en-GB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heory</a:t>
            </a:r>
            <a:endParaRPr lang="en-GB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3207" y="3429000"/>
            <a:ext cx="3679057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err="1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Wikstrom</a:t>
            </a:r>
            <a:r>
              <a:rPr lang="en-GB" sz="3600" b="1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2010</a:t>
            </a:r>
            <a:endParaRPr lang="en-GB" sz="3600" b="1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750" y="571500"/>
            <a:ext cx="4286250" cy="2286000"/>
          </a:xfrm>
          <a:prstGeom prst="roundRect">
            <a:avLst/>
          </a:prstGeom>
          <a:solidFill>
            <a:srgbClr val="FF000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Causes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the Causes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[Social Conditions and Life Events]</a:t>
            </a:r>
            <a:endParaRPr lang="en-GB" sz="36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57813" y="857250"/>
            <a:ext cx="3241675" cy="1428750"/>
          </a:xfrm>
          <a:prstGeom prst="roundRect">
            <a:avLst/>
          </a:prstGeom>
          <a:solidFill>
            <a:srgbClr val="C0000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Crime Propensities</a:t>
            </a:r>
            <a:endParaRPr lang="en-GB" sz="36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2938" y="3429000"/>
            <a:ext cx="3429000" cy="178593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1"/>
                </a:solidFill>
              </a:rPr>
              <a:t>Social Contexts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1"/>
                </a:solidFill>
              </a:rPr>
              <a:t>[Criminogenic Settings]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86313" y="3000375"/>
            <a:ext cx="4048125" cy="1968500"/>
          </a:xfrm>
          <a:prstGeom prst="roundRect">
            <a:avLst/>
          </a:prstGeom>
          <a:solidFill>
            <a:srgbClr val="92D05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1"/>
                </a:solidFill>
              </a:rPr>
              <a:t>Perception of Viable Alternatives – Choice Process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00750" y="5572125"/>
            <a:ext cx="2000250" cy="1000125"/>
          </a:xfrm>
          <a:prstGeom prst="roundRect">
            <a:avLst/>
          </a:prstGeom>
          <a:solidFill>
            <a:srgbClr val="FFFF0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tx1"/>
                </a:solidFill>
              </a:rPr>
              <a:t>Action</a:t>
            </a:r>
            <a:endParaRPr lang="en-GB" sz="36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endCxn id="6" idx="1"/>
          </p:cNvCxnSpPr>
          <p:nvPr/>
        </p:nvCxnSpPr>
        <p:spPr>
          <a:xfrm>
            <a:off x="4572000" y="1571625"/>
            <a:ext cx="785813" cy="1588"/>
          </a:xfrm>
          <a:prstGeom prst="straightConnector1">
            <a:avLst/>
          </a:prstGeom>
          <a:ln w="76200" cmpd="sng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71938" y="4286250"/>
            <a:ext cx="714375" cy="1588"/>
          </a:xfrm>
          <a:prstGeom prst="straightConnector1">
            <a:avLst/>
          </a:prstGeom>
          <a:ln w="76200" cmpd="sng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2142331" y="3144044"/>
            <a:ext cx="573088" cy="0"/>
          </a:xfrm>
          <a:prstGeom prst="straightConnector1">
            <a:avLst/>
          </a:prstGeom>
          <a:ln w="76200" cmpd="sng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644481" y="2642394"/>
            <a:ext cx="714375" cy="1588"/>
          </a:xfrm>
          <a:prstGeom prst="straightConnector1">
            <a:avLst/>
          </a:prstGeom>
          <a:ln w="76200" cmpd="sng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9" idx="0"/>
          </p:cNvCxnSpPr>
          <p:nvPr/>
        </p:nvCxnSpPr>
        <p:spPr>
          <a:xfrm rot="5400000">
            <a:off x="6693694" y="5263356"/>
            <a:ext cx="615950" cy="1588"/>
          </a:xfrm>
          <a:prstGeom prst="straightConnector1">
            <a:avLst/>
          </a:prstGeom>
          <a:ln w="76200" cmpd="sng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Situational Action Theory</dc:title>
  <dc:subject>Crime and Deviance Channel</dc:subject>
  <dc:creator>Chris.Livesey</dc:creator>
  <cp:keywords>OCtv</cp:keywords>
  <cp:lastModifiedBy>Chris.Livesey</cp:lastModifiedBy>
  <cp:revision>15</cp:revision>
  <dcterms:created xsi:type="dcterms:W3CDTF">2010-03-25T12:38:35Z</dcterms:created>
  <dcterms:modified xsi:type="dcterms:W3CDTF">2010-08-31T08:27:07Z</dcterms:modified>
</cp:coreProperties>
</file>