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6" d="100"/>
          <a:sy n="76" d="100"/>
        </p:scale>
        <p:origin x="-33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5FEEDF-D1BB-48F4-A42F-2DB22BB584EA}" type="doc">
      <dgm:prSet loTypeId="urn:microsoft.com/office/officeart/2005/8/layout/hProcess10#1" loCatId="process" qsTypeId="urn:microsoft.com/office/officeart/2005/8/quickstyle/simple3" qsCatId="simple" csTypeId="urn:microsoft.com/office/officeart/2005/8/colors/accent1_2" csCatId="accent1" phldr="1"/>
      <dgm:spPr/>
      <dgm:t>
        <a:bodyPr/>
        <a:lstStyle/>
        <a:p>
          <a:endParaRPr lang="en-GB"/>
        </a:p>
      </dgm:t>
    </dgm:pt>
    <dgm:pt modelId="{8CD151E8-218C-452A-9079-87D86DAE59A4}">
      <dgm:prSet phldrT="[Text]">
        <dgm:style>
          <a:lnRef idx="1">
            <a:schemeClr val="dk1"/>
          </a:lnRef>
          <a:fillRef idx="2">
            <a:schemeClr val="dk1"/>
          </a:fillRef>
          <a:effectRef idx="1">
            <a:schemeClr val="dk1"/>
          </a:effectRef>
          <a:fontRef idx="minor">
            <a:schemeClr val="dk1"/>
          </a:fontRef>
        </dgm:style>
      </dgm:prSet>
      <dgm:spPr/>
      <dgm:t>
        <a:bodyPr/>
        <a:lstStyle/>
        <a:p>
          <a:r>
            <a:rPr lang="en-GB" b="1" dirty="0" smtClean="0">
              <a:latin typeface="Arial" pitchFamily="34" charset="0"/>
              <a:cs typeface="Arial" pitchFamily="34" charset="0"/>
            </a:rPr>
            <a:t>Wider Origins of the Deviant Act</a:t>
          </a:r>
          <a:endParaRPr lang="en-GB" dirty="0"/>
        </a:p>
      </dgm:t>
    </dgm:pt>
    <dgm:pt modelId="{07832529-25A4-4FAE-897E-AC916344E73E}" type="parTrans" cxnId="{886BF97F-5E30-4038-9D6D-5E1CBDAC35A0}">
      <dgm:prSet/>
      <dgm:spPr/>
      <dgm:t>
        <a:bodyPr/>
        <a:lstStyle/>
        <a:p>
          <a:endParaRPr lang="en-GB"/>
        </a:p>
      </dgm:t>
    </dgm:pt>
    <dgm:pt modelId="{2CE84991-D2A8-4B49-80A5-71A96F191DB0}" type="sibTrans" cxnId="{886BF97F-5E30-4038-9D6D-5E1CBDAC35A0}">
      <dgm:prSet/>
      <dgm:spPr>
        <a:effectLst>
          <a:innerShdw blurRad="63500" dist="50800" dir="8100000">
            <a:prstClr val="black">
              <a:alpha val="50000"/>
            </a:prstClr>
          </a:innerShdw>
        </a:effectLst>
      </dgm:spPr>
      <dgm:t>
        <a:bodyPr/>
        <a:lstStyle/>
        <a:p>
          <a:endParaRPr lang="en-GB"/>
        </a:p>
      </dgm:t>
    </dgm:pt>
    <dgm:pt modelId="{F79681F4-19BF-4356-82EA-2D4796ACA265}">
      <dgm:prSet phldrT="[Text]">
        <dgm:style>
          <a:lnRef idx="1">
            <a:schemeClr val="accent1"/>
          </a:lnRef>
          <a:fillRef idx="2">
            <a:schemeClr val="accent1"/>
          </a:fillRef>
          <a:effectRef idx="1">
            <a:schemeClr val="accent1"/>
          </a:effectRef>
          <a:fontRef idx="minor">
            <a:schemeClr val="dk1"/>
          </a:fontRef>
        </dgm:style>
      </dgm:prSet>
      <dgm:spPr/>
      <dgm:t>
        <a:bodyPr/>
        <a:lstStyle/>
        <a:p>
          <a:r>
            <a:rPr lang="en-GB" b="1" dirty="0" smtClean="0">
              <a:latin typeface="Arial" pitchFamily="34" charset="0"/>
              <a:cs typeface="Arial" pitchFamily="34" charset="0"/>
            </a:rPr>
            <a:t>Immediate Origins of the Deviant Act</a:t>
          </a:r>
          <a:endParaRPr lang="en-GB" dirty="0"/>
        </a:p>
      </dgm:t>
    </dgm:pt>
    <dgm:pt modelId="{640A5290-A9C3-430C-B289-D95970C46BFE}" type="parTrans" cxnId="{7C85EA69-9397-4F14-9415-D4914995C1A1}">
      <dgm:prSet/>
      <dgm:spPr/>
      <dgm:t>
        <a:bodyPr/>
        <a:lstStyle/>
        <a:p>
          <a:endParaRPr lang="en-GB"/>
        </a:p>
      </dgm:t>
    </dgm:pt>
    <dgm:pt modelId="{CB00D142-3D76-466E-BEC0-C8B1F4031606}" type="sibTrans" cxnId="{7C85EA69-9397-4F14-9415-D4914995C1A1}">
      <dgm:prSet/>
      <dgm:spPr>
        <a:effectLst>
          <a:innerShdw blurRad="63500" dist="50800" dir="8100000">
            <a:prstClr val="black">
              <a:alpha val="50000"/>
            </a:prstClr>
          </a:innerShdw>
        </a:effectLst>
      </dgm:spPr>
      <dgm:t>
        <a:bodyPr/>
        <a:lstStyle/>
        <a:p>
          <a:endParaRPr lang="en-GB"/>
        </a:p>
      </dgm:t>
    </dgm:pt>
    <dgm:pt modelId="{0E7CF333-C07E-40C7-995E-3AA77772F39C}">
      <dgm:prSet phldrT="[Text]">
        <dgm:style>
          <a:lnRef idx="1">
            <a:schemeClr val="accent2"/>
          </a:lnRef>
          <a:fillRef idx="2">
            <a:schemeClr val="accent2"/>
          </a:fillRef>
          <a:effectRef idx="1">
            <a:schemeClr val="accent2"/>
          </a:effectRef>
          <a:fontRef idx="minor">
            <a:schemeClr val="dk1"/>
          </a:fontRef>
        </dgm:style>
      </dgm:prSet>
      <dgm:spPr/>
      <dgm:t>
        <a:bodyPr/>
        <a:lstStyle/>
        <a:p>
          <a:r>
            <a:rPr lang="en-GB" b="1" dirty="0" smtClean="0">
              <a:latin typeface="Arial" pitchFamily="34" charset="0"/>
              <a:cs typeface="Arial" pitchFamily="34" charset="0"/>
            </a:rPr>
            <a:t>The Actual Act</a:t>
          </a:r>
          <a:endParaRPr lang="en-GB" dirty="0"/>
        </a:p>
      </dgm:t>
    </dgm:pt>
    <dgm:pt modelId="{4C4E6693-3FD4-45D8-8EAB-31B5FB2818F5}" type="parTrans" cxnId="{9AB4805D-BE6E-4F3E-AECA-3453D3D6983B}">
      <dgm:prSet/>
      <dgm:spPr/>
      <dgm:t>
        <a:bodyPr/>
        <a:lstStyle/>
        <a:p>
          <a:endParaRPr lang="en-GB"/>
        </a:p>
      </dgm:t>
    </dgm:pt>
    <dgm:pt modelId="{33605035-591D-4E12-9F2F-CE3A59B9E02E}" type="sibTrans" cxnId="{9AB4805D-BE6E-4F3E-AECA-3453D3D6983B}">
      <dgm:prSet/>
      <dgm:spPr/>
      <dgm:t>
        <a:bodyPr/>
        <a:lstStyle/>
        <a:p>
          <a:endParaRPr lang="en-GB"/>
        </a:p>
      </dgm:t>
    </dgm:pt>
    <dgm:pt modelId="{1286B532-6400-42CC-AA42-3F0F6B1444D1}" type="pres">
      <dgm:prSet presAssocID="{C05FEEDF-D1BB-48F4-A42F-2DB22BB584EA}" presName="Name0" presStyleCnt="0">
        <dgm:presLayoutVars>
          <dgm:dir/>
          <dgm:resizeHandles val="exact"/>
        </dgm:presLayoutVars>
      </dgm:prSet>
      <dgm:spPr/>
      <dgm:t>
        <a:bodyPr/>
        <a:lstStyle/>
        <a:p>
          <a:endParaRPr lang="en-GB"/>
        </a:p>
      </dgm:t>
    </dgm:pt>
    <dgm:pt modelId="{7E03B548-9ADA-4C85-8C01-7FCF397FAD61}" type="pres">
      <dgm:prSet presAssocID="{8CD151E8-218C-452A-9079-87D86DAE59A4}" presName="composite" presStyleCnt="0"/>
      <dgm:spPr/>
    </dgm:pt>
    <dgm:pt modelId="{54D877BB-D7FA-4056-A494-763EDECD1D41}" type="pres">
      <dgm:prSet presAssocID="{8CD151E8-218C-452A-9079-87D86DAE59A4}" presName="imagSh" presStyleLbl="bgImgPlace1" presStyleIdx="0" presStyleCnt="3" custScaleX="61724" custScaleY="50625" custLinFactNeighborX="13953" custLinFactNeighborY="-15747"/>
      <dgm:spPr/>
    </dgm:pt>
    <dgm:pt modelId="{F1F31D58-7E4C-4C3A-A36E-FFB84C56A35B}" type="pres">
      <dgm:prSet presAssocID="{8CD151E8-218C-452A-9079-87D86DAE59A4}" presName="txNode" presStyleLbl="node1" presStyleIdx="0" presStyleCnt="3" custScaleX="62571" custScaleY="59557" custLinFactNeighborX="-1903" custLinFactNeighborY="-79071">
        <dgm:presLayoutVars>
          <dgm:bulletEnabled val="1"/>
        </dgm:presLayoutVars>
      </dgm:prSet>
      <dgm:spPr/>
      <dgm:t>
        <a:bodyPr/>
        <a:lstStyle/>
        <a:p>
          <a:endParaRPr lang="en-GB"/>
        </a:p>
      </dgm:t>
    </dgm:pt>
    <dgm:pt modelId="{5626F390-6E5B-4C86-BD31-5378CA2A8B9D}" type="pres">
      <dgm:prSet presAssocID="{2CE84991-D2A8-4B49-80A5-71A96F191DB0}" presName="sibTrans" presStyleLbl="sibTrans2D1" presStyleIdx="0" presStyleCnt="2" custAng="95243" custScaleX="287003" custScaleY="90909"/>
      <dgm:spPr/>
      <dgm:t>
        <a:bodyPr/>
        <a:lstStyle/>
        <a:p>
          <a:endParaRPr lang="en-GB"/>
        </a:p>
      </dgm:t>
    </dgm:pt>
    <dgm:pt modelId="{26EFDB0A-0E7F-48F7-BDB4-677319546C4B}" type="pres">
      <dgm:prSet presAssocID="{2CE84991-D2A8-4B49-80A5-71A96F191DB0}" presName="connTx" presStyleLbl="sibTrans2D1" presStyleIdx="0" presStyleCnt="2"/>
      <dgm:spPr/>
      <dgm:t>
        <a:bodyPr/>
        <a:lstStyle/>
        <a:p>
          <a:endParaRPr lang="en-GB"/>
        </a:p>
      </dgm:t>
    </dgm:pt>
    <dgm:pt modelId="{331FF3FF-01B1-4496-82BE-D13BBFA7DE1E}" type="pres">
      <dgm:prSet presAssocID="{F79681F4-19BF-4356-82EA-2D4796ACA265}" presName="composite" presStyleCnt="0"/>
      <dgm:spPr/>
    </dgm:pt>
    <dgm:pt modelId="{73B27C47-8E48-4813-A1D1-449914CC9DFD}" type="pres">
      <dgm:prSet presAssocID="{F79681F4-19BF-4356-82EA-2D4796ACA265}" presName="imagSh" presStyleLbl="bgImgPlace1" presStyleIdx="1" presStyleCnt="3" custScaleX="61724" custScaleY="57547" custLinFactNeighborX="-1876" custLinFactNeighborY="-35030"/>
      <dgm:spPr/>
    </dgm:pt>
    <dgm:pt modelId="{578040B1-89F7-4F77-9130-8A98486703D0}" type="pres">
      <dgm:prSet presAssocID="{F79681F4-19BF-4356-82EA-2D4796ACA265}" presName="txNode" presStyleLbl="node1" presStyleIdx="1" presStyleCnt="3" custScaleX="62571" custScaleY="59557" custLinFactNeighborX="-18155" custLinFactNeighborY="-95030">
        <dgm:presLayoutVars>
          <dgm:bulletEnabled val="1"/>
        </dgm:presLayoutVars>
      </dgm:prSet>
      <dgm:spPr/>
      <dgm:t>
        <a:bodyPr/>
        <a:lstStyle/>
        <a:p>
          <a:endParaRPr lang="en-GB"/>
        </a:p>
      </dgm:t>
    </dgm:pt>
    <dgm:pt modelId="{041DFDBF-AF9A-402A-B173-281CF6BAC875}" type="pres">
      <dgm:prSet presAssocID="{CB00D142-3D76-466E-BEC0-C8B1F4031606}" presName="sibTrans" presStyleLbl="sibTrans2D1" presStyleIdx="1" presStyleCnt="2" custAng="21082489" custScaleX="324093" custLinFactNeighborX="556" custLinFactNeighborY="-13399"/>
      <dgm:spPr/>
      <dgm:t>
        <a:bodyPr/>
        <a:lstStyle/>
        <a:p>
          <a:endParaRPr lang="en-GB"/>
        </a:p>
      </dgm:t>
    </dgm:pt>
    <dgm:pt modelId="{CB9D91F6-0E5D-4D73-8521-30BFD74A75C8}" type="pres">
      <dgm:prSet presAssocID="{CB00D142-3D76-466E-BEC0-C8B1F4031606}" presName="connTx" presStyleLbl="sibTrans2D1" presStyleIdx="1" presStyleCnt="2"/>
      <dgm:spPr/>
      <dgm:t>
        <a:bodyPr/>
        <a:lstStyle/>
        <a:p>
          <a:endParaRPr lang="en-GB"/>
        </a:p>
      </dgm:t>
    </dgm:pt>
    <dgm:pt modelId="{F5FDE57D-4B42-4575-8F38-9A4CDE736517}" type="pres">
      <dgm:prSet presAssocID="{0E7CF333-C07E-40C7-995E-3AA77772F39C}" presName="composite" presStyleCnt="0"/>
      <dgm:spPr/>
    </dgm:pt>
    <dgm:pt modelId="{A1036657-8EB0-4163-A6C5-4A6205A0B778}" type="pres">
      <dgm:prSet presAssocID="{0E7CF333-C07E-40C7-995E-3AA77772F39C}" presName="imagSh" presStyleLbl="bgImgPlace1" presStyleIdx="2" presStyleCnt="3" custScaleX="30999" custScaleY="25069" custLinFactNeighborX="-1971" custLinFactNeighborY="23979"/>
      <dgm:spPr/>
    </dgm:pt>
    <dgm:pt modelId="{D03EA69E-BE2E-4DA7-A792-97D2B56AA439}" type="pres">
      <dgm:prSet presAssocID="{0E7CF333-C07E-40C7-995E-3AA77772F39C}" presName="txNode" presStyleLbl="node1" presStyleIdx="2" presStyleCnt="3" custScaleX="62571" custScaleY="59557" custLinFactNeighborX="-2922" custLinFactNeighborY="-21281">
        <dgm:presLayoutVars>
          <dgm:bulletEnabled val="1"/>
        </dgm:presLayoutVars>
      </dgm:prSet>
      <dgm:spPr/>
      <dgm:t>
        <a:bodyPr/>
        <a:lstStyle/>
        <a:p>
          <a:endParaRPr lang="en-GB"/>
        </a:p>
      </dgm:t>
    </dgm:pt>
  </dgm:ptLst>
  <dgm:cxnLst>
    <dgm:cxn modelId="{886BF97F-5E30-4038-9D6D-5E1CBDAC35A0}" srcId="{C05FEEDF-D1BB-48F4-A42F-2DB22BB584EA}" destId="{8CD151E8-218C-452A-9079-87D86DAE59A4}" srcOrd="0" destOrd="0" parTransId="{07832529-25A4-4FAE-897E-AC916344E73E}" sibTransId="{2CE84991-D2A8-4B49-80A5-71A96F191DB0}"/>
    <dgm:cxn modelId="{49A297F1-DCD1-43A0-9A8B-017F6F8BDB5D}" type="presOf" srcId="{F79681F4-19BF-4356-82EA-2D4796ACA265}" destId="{578040B1-89F7-4F77-9130-8A98486703D0}" srcOrd="0" destOrd="0" presId="urn:microsoft.com/office/officeart/2005/8/layout/hProcess10#1"/>
    <dgm:cxn modelId="{C520C24F-CD1A-4EBF-A92F-7593E9A5E9E6}" type="presOf" srcId="{2CE84991-D2A8-4B49-80A5-71A96F191DB0}" destId="{5626F390-6E5B-4C86-BD31-5378CA2A8B9D}" srcOrd="0" destOrd="0" presId="urn:microsoft.com/office/officeart/2005/8/layout/hProcess10#1"/>
    <dgm:cxn modelId="{95C459A3-5111-4B8D-9B7E-7265D72962E9}" type="presOf" srcId="{CB00D142-3D76-466E-BEC0-C8B1F4031606}" destId="{041DFDBF-AF9A-402A-B173-281CF6BAC875}" srcOrd="0" destOrd="0" presId="urn:microsoft.com/office/officeart/2005/8/layout/hProcess10#1"/>
    <dgm:cxn modelId="{C07D10D8-C59D-4755-BE78-1ED2CEB11F91}" type="presOf" srcId="{0E7CF333-C07E-40C7-995E-3AA77772F39C}" destId="{D03EA69E-BE2E-4DA7-A792-97D2B56AA439}" srcOrd="0" destOrd="0" presId="urn:microsoft.com/office/officeart/2005/8/layout/hProcess10#1"/>
    <dgm:cxn modelId="{E7084DDA-2CA0-4B73-AEEF-81F93C10CB92}" type="presOf" srcId="{C05FEEDF-D1BB-48F4-A42F-2DB22BB584EA}" destId="{1286B532-6400-42CC-AA42-3F0F6B1444D1}" srcOrd="0" destOrd="0" presId="urn:microsoft.com/office/officeart/2005/8/layout/hProcess10#1"/>
    <dgm:cxn modelId="{176AACF6-15B4-4561-A997-7733B1A24572}" type="presOf" srcId="{8CD151E8-218C-452A-9079-87D86DAE59A4}" destId="{F1F31D58-7E4C-4C3A-A36E-FFB84C56A35B}" srcOrd="0" destOrd="0" presId="urn:microsoft.com/office/officeart/2005/8/layout/hProcess10#1"/>
    <dgm:cxn modelId="{9AB4805D-BE6E-4F3E-AECA-3453D3D6983B}" srcId="{C05FEEDF-D1BB-48F4-A42F-2DB22BB584EA}" destId="{0E7CF333-C07E-40C7-995E-3AA77772F39C}" srcOrd="2" destOrd="0" parTransId="{4C4E6693-3FD4-45D8-8EAB-31B5FB2818F5}" sibTransId="{33605035-591D-4E12-9F2F-CE3A59B9E02E}"/>
    <dgm:cxn modelId="{CC02EA00-2FF6-4AA4-A8DF-B0B141785DDB}" type="presOf" srcId="{2CE84991-D2A8-4B49-80A5-71A96F191DB0}" destId="{26EFDB0A-0E7F-48F7-BDB4-677319546C4B}" srcOrd="1" destOrd="0" presId="urn:microsoft.com/office/officeart/2005/8/layout/hProcess10#1"/>
    <dgm:cxn modelId="{D0134B29-7959-44D8-B41A-5D2439A69B74}" type="presOf" srcId="{CB00D142-3D76-466E-BEC0-C8B1F4031606}" destId="{CB9D91F6-0E5D-4D73-8521-30BFD74A75C8}" srcOrd="1" destOrd="0" presId="urn:microsoft.com/office/officeart/2005/8/layout/hProcess10#1"/>
    <dgm:cxn modelId="{7C85EA69-9397-4F14-9415-D4914995C1A1}" srcId="{C05FEEDF-D1BB-48F4-A42F-2DB22BB584EA}" destId="{F79681F4-19BF-4356-82EA-2D4796ACA265}" srcOrd="1" destOrd="0" parTransId="{640A5290-A9C3-430C-B289-D95970C46BFE}" sibTransId="{CB00D142-3D76-466E-BEC0-C8B1F4031606}"/>
    <dgm:cxn modelId="{FBA48079-1E41-4FFF-95CD-F9BF2D65E0D7}" type="presParOf" srcId="{1286B532-6400-42CC-AA42-3F0F6B1444D1}" destId="{7E03B548-9ADA-4C85-8C01-7FCF397FAD61}" srcOrd="0" destOrd="0" presId="urn:microsoft.com/office/officeart/2005/8/layout/hProcess10#1"/>
    <dgm:cxn modelId="{49F8F7E4-4482-43FF-9628-5D2F6438DD79}" type="presParOf" srcId="{7E03B548-9ADA-4C85-8C01-7FCF397FAD61}" destId="{54D877BB-D7FA-4056-A494-763EDECD1D41}" srcOrd="0" destOrd="0" presId="urn:microsoft.com/office/officeart/2005/8/layout/hProcess10#1"/>
    <dgm:cxn modelId="{AC580DF9-5E82-40BE-917F-B0420AD3A11E}" type="presParOf" srcId="{7E03B548-9ADA-4C85-8C01-7FCF397FAD61}" destId="{F1F31D58-7E4C-4C3A-A36E-FFB84C56A35B}" srcOrd="1" destOrd="0" presId="urn:microsoft.com/office/officeart/2005/8/layout/hProcess10#1"/>
    <dgm:cxn modelId="{5C7E34CF-1675-42D0-9A00-55C4177FEF8D}" type="presParOf" srcId="{1286B532-6400-42CC-AA42-3F0F6B1444D1}" destId="{5626F390-6E5B-4C86-BD31-5378CA2A8B9D}" srcOrd="1" destOrd="0" presId="urn:microsoft.com/office/officeart/2005/8/layout/hProcess10#1"/>
    <dgm:cxn modelId="{1DA3F634-F29E-4A16-9FD9-FF8723E44528}" type="presParOf" srcId="{5626F390-6E5B-4C86-BD31-5378CA2A8B9D}" destId="{26EFDB0A-0E7F-48F7-BDB4-677319546C4B}" srcOrd="0" destOrd="0" presId="urn:microsoft.com/office/officeart/2005/8/layout/hProcess10#1"/>
    <dgm:cxn modelId="{F09DA6B0-7DD8-4E38-9E3F-DF03C2D0288C}" type="presParOf" srcId="{1286B532-6400-42CC-AA42-3F0F6B1444D1}" destId="{331FF3FF-01B1-4496-82BE-D13BBFA7DE1E}" srcOrd="2" destOrd="0" presId="urn:microsoft.com/office/officeart/2005/8/layout/hProcess10#1"/>
    <dgm:cxn modelId="{2B509517-8B58-4CAA-B24B-1091BB93E38A}" type="presParOf" srcId="{331FF3FF-01B1-4496-82BE-D13BBFA7DE1E}" destId="{73B27C47-8E48-4813-A1D1-449914CC9DFD}" srcOrd="0" destOrd="0" presId="urn:microsoft.com/office/officeart/2005/8/layout/hProcess10#1"/>
    <dgm:cxn modelId="{1153B903-CFFE-4AF4-ACC5-97D2508261A2}" type="presParOf" srcId="{331FF3FF-01B1-4496-82BE-D13BBFA7DE1E}" destId="{578040B1-89F7-4F77-9130-8A98486703D0}" srcOrd="1" destOrd="0" presId="urn:microsoft.com/office/officeart/2005/8/layout/hProcess10#1"/>
    <dgm:cxn modelId="{CC96455F-FD9A-48CF-AB34-3152D8FB46AA}" type="presParOf" srcId="{1286B532-6400-42CC-AA42-3F0F6B1444D1}" destId="{041DFDBF-AF9A-402A-B173-281CF6BAC875}" srcOrd="3" destOrd="0" presId="urn:microsoft.com/office/officeart/2005/8/layout/hProcess10#1"/>
    <dgm:cxn modelId="{D0E2D93B-0C74-4635-BD2A-8F39106D0ABD}" type="presParOf" srcId="{041DFDBF-AF9A-402A-B173-281CF6BAC875}" destId="{CB9D91F6-0E5D-4D73-8521-30BFD74A75C8}" srcOrd="0" destOrd="0" presId="urn:microsoft.com/office/officeart/2005/8/layout/hProcess10#1"/>
    <dgm:cxn modelId="{404BF167-5216-4ED1-BCC9-2E3BA40FCC41}" type="presParOf" srcId="{1286B532-6400-42CC-AA42-3F0F6B1444D1}" destId="{F5FDE57D-4B42-4575-8F38-9A4CDE736517}" srcOrd="4" destOrd="0" presId="urn:microsoft.com/office/officeart/2005/8/layout/hProcess10#1"/>
    <dgm:cxn modelId="{B1D85C42-0C4C-4AE3-9F08-BBAD67D25282}" type="presParOf" srcId="{F5FDE57D-4B42-4575-8F38-9A4CDE736517}" destId="{A1036657-8EB0-4163-A6C5-4A6205A0B778}" srcOrd="0" destOrd="0" presId="urn:microsoft.com/office/officeart/2005/8/layout/hProcess10#1"/>
    <dgm:cxn modelId="{7D72A3F7-DB4D-4AF5-B233-FE7F0970E8BA}" type="presParOf" srcId="{F5FDE57D-4B42-4575-8F38-9A4CDE736517}" destId="{D03EA69E-BE2E-4DA7-A792-97D2B56AA439}" srcOrd="1" destOrd="0" presId="urn:microsoft.com/office/officeart/2005/8/layout/hProcess10#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827C5E-3A51-48B3-8FFF-55E525C6A87E}" type="doc">
      <dgm:prSet loTypeId="urn:microsoft.com/office/officeart/2005/8/layout/hProcess10#2" loCatId="process" qsTypeId="urn:microsoft.com/office/officeart/2005/8/quickstyle/simple3" qsCatId="simple" csTypeId="urn:microsoft.com/office/officeart/2005/8/colors/accent1_2" csCatId="accent1" phldr="1"/>
      <dgm:spPr/>
      <dgm:t>
        <a:bodyPr/>
        <a:lstStyle/>
        <a:p>
          <a:endParaRPr lang="en-GB"/>
        </a:p>
      </dgm:t>
    </dgm:pt>
    <dgm:pt modelId="{B8B0BABD-9E6C-4EB7-A3CC-A43233FF2BC3}">
      <dgm:prSet phldrT="[Text]">
        <dgm:style>
          <a:lnRef idx="1">
            <a:schemeClr val="accent5"/>
          </a:lnRef>
          <a:fillRef idx="2">
            <a:schemeClr val="accent5"/>
          </a:fillRef>
          <a:effectRef idx="1">
            <a:schemeClr val="accent5"/>
          </a:effectRef>
          <a:fontRef idx="minor">
            <a:schemeClr val="dk1"/>
          </a:fontRef>
        </dgm:style>
      </dgm:prSet>
      <dgm:spPr/>
      <dgm:t>
        <a:bodyPr/>
        <a:lstStyle/>
        <a:p>
          <a:r>
            <a:rPr lang="en-GB" b="1" dirty="0" smtClean="0">
              <a:latin typeface="Arial" pitchFamily="34" charset="0"/>
              <a:cs typeface="Arial" pitchFamily="34" charset="0"/>
            </a:rPr>
            <a:t>Outcome of the Social Reaction to a Deviant's Further Action	</a:t>
          </a:r>
          <a:endParaRPr lang="en-GB" dirty="0"/>
        </a:p>
      </dgm:t>
    </dgm:pt>
    <dgm:pt modelId="{889863D6-A678-49DB-85C8-4387B8B0392A}" type="parTrans" cxnId="{4C1E7106-6FBD-4CD3-8818-6E58AED55488}">
      <dgm:prSet/>
      <dgm:spPr/>
      <dgm:t>
        <a:bodyPr/>
        <a:lstStyle/>
        <a:p>
          <a:endParaRPr lang="en-GB"/>
        </a:p>
      </dgm:t>
    </dgm:pt>
    <dgm:pt modelId="{509BD45E-63F8-4D54-8D93-8AEC4D240046}" type="sibTrans" cxnId="{4C1E7106-6FBD-4CD3-8818-6E58AED55488}">
      <dgm:prSet/>
      <dgm:spPr>
        <a:effectLst>
          <a:innerShdw blurRad="63500" dist="50800" dir="8100000">
            <a:prstClr val="black">
              <a:alpha val="50000"/>
            </a:prstClr>
          </a:innerShdw>
        </a:effectLst>
      </dgm:spPr>
      <dgm:t>
        <a:bodyPr/>
        <a:lstStyle/>
        <a:p>
          <a:endParaRPr lang="en-GB"/>
        </a:p>
      </dgm:t>
    </dgm:pt>
    <dgm:pt modelId="{9A7EF0D8-EECF-44D4-99F4-AFB4BB1CCD2C}">
      <dgm:prSet phldrT="[Text]">
        <dgm:style>
          <a:lnRef idx="1">
            <a:schemeClr val="accent4"/>
          </a:lnRef>
          <a:fillRef idx="2">
            <a:schemeClr val="accent4"/>
          </a:fillRef>
          <a:effectRef idx="1">
            <a:schemeClr val="accent4"/>
          </a:effectRef>
          <a:fontRef idx="minor">
            <a:schemeClr val="dk1"/>
          </a:fontRef>
        </dgm:style>
      </dgm:prSet>
      <dgm:spPr/>
      <dgm:t>
        <a:bodyPr/>
        <a:lstStyle/>
        <a:p>
          <a:r>
            <a:rPr lang="en-GB" b="1" dirty="0" smtClean="0">
              <a:latin typeface="Arial" pitchFamily="34" charset="0"/>
              <a:cs typeface="Arial" pitchFamily="34" charset="0"/>
            </a:rPr>
            <a:t>Wider Origins of the Deviant Reaction</a:t>
          </a:r>
          <a:endParaRPr lang="en-GB" dirty="0"/>
        </a:p>
      </dgm:t>
    </dgm:pt>
    <dgm:pt modelId="{395658A4-78B9-4880-9052-F161CC3A9F2F}" type="parTrans" cxnId="{B926699B-854E-430C-9140-25F3DCE83A51}">
      <dgm:prSet/>
      <dgm:spPr/>
      <dgm:t>
        <a:bodyPr/>
        <a:lstStyle/>
        <a:p>
          <a:endParaRPr lang="en-GB"/>
        </a:p>
      </dgm:t>
    </dgm:pt>
    <dgm:pt modelId="{CD09768E-7195-4F78-80BA-5E537B31E8D9}" type="sibTrans" cxnId="{B926699B-854E-430C-9140-25F3DCE83A51}">
      <dgm:prSet/>
      <dgm:spPr>
        <a:effectLst>
          <a:innerShdw blurRad="63500" dist="50800" dir="8100000">
            <a:prstClr val="black">
              <a:alpha val="50000"/>
            </a:prstClr>
          </a:innerShdw>
        </a:effectLst>
      </dgm:spPr>
      <dgm:t>
        <a:bodyPr/>
        <a:lstStyle/>
        <a:p>
          <a:endParaRPr lang="en-GB"/>
        </a:p>
      </dgm:t>
    </dgm:pt>
    <dgm:pt modelId="{FA0CFDAF-22A2-405B-884B-DEDC65CD8799}">
      <dgm:prSet phldrT="[Text]">
        <dgm:style>
          <a:lnRef idx="1">
            <a:schemeClr val="accent3"/>
          </a:lnRef>
          <a:fillRef idx="2">
            <a:schemeClr val="accent3"/>
          </a:fillRef>
          <a:effectRef idx="1">
            <a:schemeClr val="accent3"/>
          </a:effectRef>
          <a:fontRef idx="minor">
            <a:schemeClr val="dk1"/>
          </a:fontRef>
        </dgm:style>
      </dgm:prSet>
      <dgm:spPr/>
      <dgm:t>
        <a:bodyPr/>
        <a:lstStyle/>
        <a:p>
          <a:r>
            <a:rPr lang="en-GB" b="1" dirty="0" smtClean="0">
              <a:latin typeface="Arial" pitchFamily="34" charset="0"/>
              <a:cs typeface="Arial" pitchFamily="34" charset="0"/>
            </a:rPr>
            <a:t>Immediate Origins of a Social Reaction</a:t>
          </a:r>
          <a:endParaRPr lang="en-GB" dirty="0"/>
        </a:p>
      </dgm:t>
    </dgm:pt>
    <dgm:pt modelId="{1A0A8B33-1D76-42C1-BD6B-3E809E8D6755}" type="parTrans" cxnId="{D44DB50C-F1A1-4648-9A99-EFC4F67DFB41}">
      <dgm:prSet/>
      <dgm:spPr/>
      <dgm:t>
        <a:bodyPr/>
        <a:lstStyle/>
        <a:p>
          <a:endParaRPr lang="en-GB"/>
        </a:p>
      </dgm:t>
    </dgm:pt>
    <dgm:pt modelId="{5B41DC6F-ED27-4500-A1E7-0C90E33CB11F}" type="sibTrans" cxnId="{D44DB50C-F1A1-4648-9A99-EFC4F67DFB41}">
      <dgm:prSet/>
      <dgm:spPr/>
      <dgm:t>
        <a:bodyPr/>
        <a:lstStyle/>
        <a:p>
          <a:endParaRPr lang="en-GB"/>
        </a:p>
      </dgm:t>
    </dgm:pt>
    <dgm:pt modelId="{5DB7BD7F-BB6D-4FEB-AF6F-08749CA98B59}" type="pres">
      <dgm:prSet presAssocID="{0A827C5E-3A51-48B3-8FFF-55E525C6A87E}" presName="Name0" presStyleCnt="0">
        <dgm:presLayoutVars>
          <dgm:dir/>
          <dgm:resizeHandles val="exact"/>
        </dgm:presLayoutVars>
      </dgm:prSet>
      <dgm:spPr/>
      <dgm:t>
        <a:bodyPr/>
        <a:lstStyle/>
        <a:p>
          <a:endParaRPr lang="en-GB"/>
        </a:p>
      </dgm:t>
    </dgm:pt>
    <dgm:pt modelId="{9A8BF66C-EBFE-42EE-8E9A-F1C9820D981D}" type="pres">
      <dgm:prSet presAssocID="{B8B0BABD-9E6C-4EB7-A3CC-A43233FF2BC3}" presName="composite" presStyleCnt="0"/>
      <dgm:spPr/>
    </dgm:pt>
    <dgm:pt modelId="{A2BFDE4A-822E-4B73-A92E-CF176E729C01}" type="pres">
      <dgm:prSet presAssocID="{B8B0BABD-9E6C-4EB7-A3CC-A43233FF2BC3}" presName="imagSh" presStyleLbl="bgImgPlace1" presStyleIdx="0" presStyleCnt="3" custScaleX="42486" custScaleY="35180" custLinFactNeighborX="34068" custLinFactNeighborY="16388"/>
      <dgm:spPr/>
    </dgm:pt>
    <dgm:pt modelId="{A75249BD-809E-4A3A-9A18-AE11635A64D2}" type="pres">
      <dgm:prSet presAssocID="{B8B0BABD-9E6C-4EB7-A3CC-A43233FF2BC3}" presName="txNode" presStyleLbl="node1" presStyleIdx="0" presStyleCnt="3" custScaleX="81487" custScaleY="59252" custLinFactNeighborX="17789" custLinFactNeighborY="-43612">
        <dgm:presLayoutVars>
          <dgm:bulletEnabled val="1"/>
        </dgm:presLayoutVars>
      </dgm:prSet>
      <dgm:spPr/>
      <dgm:t>
        <a:bodyPr/>
        <a:lstStyle/>
        <a:p>
          <a:endParaRPr lang="en-GB"/>
        </a:p>
      </dgm:t>
    </dgm:pt>
    <dgm:pt modelId="{CC695102-874D-4922-B9F3-772101048E2B}" type="pres">
      <dgm:prSet presAssocID="{509BD45E-63F8-4D54-8D93-8AEC4D240046}" presName="sibTrans" presStyleLbl="sibTrans2D1" presStyleIdx="0" presStyleCnt="2" custAng="10857200" custScaleX="199593" custScaleY="91849"/>
      <dgm:spPr/>
      <dgm:t>
        <a:bodyPr/>
        <a:lstStyle/>
        <a:p>
          <a:endParaRPr lang="en-GB"/>
        </a:p>
      </dgm:t>
    </dgm:pt>
    <dgm:pt modelId="{F2090591-4752-4316-B205-6D391C816C2F}" type="pres">
      <dgm:prSet presAssocID="{509BD45E-63F8-4D54-8D93-8AEC4D240046}" presName="connTx" presStyleLbl="sibTrans2D1" presStyleIdx="0" presStyleCnt="2"/>
      <dgm:spPr/>
      <dgm:t>
        <a:bodyPr/>
        <a:lstStyle/>
        <a:p>
          <a:endParaRPr lang="en-GB"/>
        </a:p>
      </dgm:t>
    </dgm:pt>
    <dgm:pt modelId="{92CA737E-9167-418C-8896-4D7DBF216C2D}" type="pres">
      <dgm:prSet presAssocID="{9A7EF0D8-EECF-44D4-99F4-AFB4BB1CCD2C}" presName="composite" presStyleCnt="0"/>
      <dgm:spPr/>
    </dgm:pt>
    <dgm:pt modelId="{8C22E51C-CC42-4AEB-A210-B509F3C560AA}" type="pres">
      <dgm:prSet presAssocID="{9A7EF0D8-EECF-44D4-99F4-AFB4BB1CCD2C}" presName="imagSh" presStyleLbl="bgImgPlace1" presStyleIdx="1" presStyleCnt="3" custScaleX="36981" custScaleY="32706" custLinFactNeighborX="16163" custLinFactNeighborY="57527"/>
      <dgm:spPr/>
    </dgm:pt>
    <dgm:pt modelId="{A6411057-F883-4FD9-8D45-3EE30D09F795}" type="pres">
      <dgm:prSet presAssocID="{9A7EF0D8-EECF-44D4-99F4-AFB4BB1CCD2C}" presName="txNode" presStyleLbl="node1" presStyleIdx="1" presStyleCnt="3" custScaleX="76033" custScaleY="55396">
        <dgm:presLayoutVars>
          <dgm:bulletEnabled val="1"/>
        </dgm:presLayoutVars>
      </dgm:prSet>
      <dgm:spPr/>
      <dgm:t>
        <a:bodyPr/>
        <a:lstStyle/>
        <a:p>
          <a:endParaRPr lang="en-GB"/>
        </a:p>
      </dgm:t>
    </dgm:pt>
    <dgm:pt modelId="{043C5A8C-DA65-4949-BB52-6ECEC64C0A8F}" type="pres">
      <dgm:prSet presAssocID="{CD09768E-7195-4F78-80BA-5E537B31E8D9}" presName="sibTrans" presStyleLbl="sibTrans2D1" presStyleIdx="1" presStyleCnt="2" custAng="11075462" custScaleX="178465"/>
      <dgm:spPr/>
      <dgm:t>
        <a:bodyPr/>
        <a:lstStyle/>
        <a:p>
          <a:endParaRPr lang="en-GB"/>
        </a:p>
      </dgm:t>
    </dgm:pt>
    <dgm:pt modelId="{F0A17A37-2A50-4A31-A52E-D0EF64AC7FB1}" type="pres">
      <dgm:prSet presAssocID="{CD09768E-7195-4F78-80BA-5E537B31E8D9}" presName="connTx" presStyleLbl="sibTrans2D1" presStyleIdx="1" presStyleCnt="2"/>
      <dgm:spPr/>
      <dgm:t>
        <a:bodyPr/>
        <a:lstStyle/>
        <a:p>
          <a:endParaRPr lang="en-GB"/>
        </a:p>
      </dgm:t>
    </dgm:pt>
    <dgm:pt modelId="{4F716F68-6D3C-4D92-9B4F-F9922BBCC025}" type="pres">
      <dgm:prSet presAssocID="{FA0CFDAF-22A2-405B-884B-DEDC65CD8799}" presName="composite" presStyleCnt="0"/>
      <dgm:spPr/>
    </dgm:pt>
    <dgm:pt modelId="{20C69E83-3BAE-4C85-AFFD-CB6A598F6ED4}" type="pres">
      <dgm:prSet presAssocID="{FA0CFDAF-22A2-405B-884B-DEDC65CD8799}" presName="imagSh" presStyleLbl="bgImgPlace1" presStyleIdx="2" presStyleCnt="3" custScaleX="22172" custScaleY="38473" custLinFactNeighborX="-1743" custLinFactNeighborY="50670"/>
      <dgm:spPr/>
    </dgm:pt>
    <dgm:pt modelId="{16FD10E8-63D7-4D47-BE96-C584174EB429}" type="pres">
      <dgm:prSet presAssocID="{FA0CFDAF-22A2-405B-884B-DEDC65CD8799}" presName="txNode" presStyleLbl="node1" presStyleIdx="2" presStyleCnt="3" custScaleX="70063" custScaleY="60134" custLinFactNeighborX="-9072" custLinFactNeighborY="-7653">
        <dgm:presLayoutVars>
          <dgm:bulletEnabled val="1"/>
        </dgm:presLayoutVars>
      </dgm:prSet>
      <dgm:spPr/>
      <dgm:t>
        <a:bodyPr/>
        <a:lstStyle/>
        <a:p>
          <a:endParaRPr lang="en-GB"/>
        </a:p>
      </dgm:t>
    </dgm:pt>
  </dgm:ptLst>
  <dgm:cxnLst>
    <dgm:cxn modelId="{4C1E7106-6FBD-4CD3-8818-6E58AED55488}" srcId="{0A827C5E-3A51-48B3-8FFF-55E525C6A87E}" destId="{B8B0BABD-9E6C-4EB7-A3CC-A43233FF2BC3}" srcOrd="0" destOrd="0" parTransId="{889863D6-A678-49DB-85C8-4387B8B0392A}" sibTransId="{509BD45E-63F8-4D54-8D93-8AEC4D240046}"/>
    <dgm:cxn modelId="{9BE8D7D9-9C8D-4934-B85C-5E86903993BA}" type="presOf" srcId="{CD09768E-7195-4F78-80BA-5E537B31E8D9}" destId="{F0A17A37-2A50-4A31-A52E-D0EF64AC7FB1}" srcOrd="1" destOrd="0" presId="urn:microsoft.com/office/officeart/2005/8/layout/hProcess10#2"/>
    <dgm:cxn modelId="{B4414623-D4C6-493B-88CB-CE91CE5AA0D4}" type="presOf" srcId="{509BD45E-63F8-4D54-8D93-8AEC4D240046}" destId="{F2090591-4752-4316-B205-6D391C816C2F}" srcOrd="1" destOrd="0" presId="urn:microsoft.com/office/officeart/2005/8/layout/hProcess10#2"/>
    <dgm:cxn modelId="{9985E90C-D43E-4C64-9FDE-C5ED75E63D0D}" type="presOf" srcId="{CD09768E-7195-4F78-80BA-5E537B31E8D9}" destId="{043C5A8C-DA65-4949-BB52-6ECEC64C0A8F}" srcOrd="0" destOrd="0" presId="urn:microsoft.com/office/officeart/2005/8/layout/hProcess10#2"/>
    <dgm:cxn modelId="{AD1D37FB-37DF-40AF-A7E0-7C992C87DA22}" type="presOf" srcId="{FA0CFDAF-22A2-405B-884B-DEDC65CD8799}" destId="{16FD10E8-63D7-4D47-BE96-C584174EB429}" srcOrd="0" destOrd="0" presId="urn:microsoft.com/office/officeart/2005/8/layout/hProcess10#2"/>
    <dgm:cxn modelId="{7338D016-A34D-4891-B20B-3AB26DBE6380}" type="presOf" srcId="{0A827C5E-3A51-48B3-8FFF-55E525C6A87E}" destId="{5DB7BD7F-BB6D-4FEB-AF6F-08749CA98B59}" srcOrd="0" destOrd="0" presId="urn:microsoft.com/office/officeart/2005/8/layout/hProcess10#2"/>
    <dgm:cxn modelId="{A14CD720-D5C8-4914-9B08-66F6E6AE929D}" type="presOf" srcId="{B8B0BABD-9E6C-4EB7-A3CC-A43233FF2BC3}" destId="{A75249BD-809E-4A3A-9A18-AE11635A64D2}" srcOrd="0" destOrd="0" presId="urn:microsoft.com/office/officeart/2005/8/layout/hProcess10#2"/>
    <dgm:cxn modelId="{B926699B-854E-430C-9140-25F3DCE83A51}" srcId="{0A827C5E-3A51-48B3-8FFF-55E525C6A87E}" destId="{9A7EF0D8-EECF-44D4-99F4-AFB4BB1CCD2C}" srcOrd="1" destOrd="0" parTransId="{395658A4-78B9-4880-9052-F161CC3A9F2F}" sibTransId="{CD09768E-7195-4F78-80BA-5E537B31E8D9}"/>
    <dgm:cxn modelId="{D44DB50C-F1A1-4648-9A99-EFC4F67DFB41}" srcId="{0A827C5E-3A51-48B3-8FFF-55E525C6A87E}" destId="{FA0CFDAF-22A2-405B-884B-DEDC65CD8799}" srcOrd="2" destOrd="0" parTransId="{1A0A8B33-1D76-42C1-BD6B-3E809E8D6755}" sibTransId="{5B41DC6F-ED27-4500-A1E7-0C90E33CB11F}"/>
    <dgm:cxn modelId="{33D0A554-4BBA-45C6-84E4-33B48E0C1BB6}" type="presOf" srcId="{509BD45E-63F8-4D54-8D93-8AEC4D240046}" destId="{CC695102-874D-4922-B9F3-772101048E2B}" srcOrd="0" destOrd="0" presId="urn:microsoft.com/office/officeart/2005/8/layout/hProcess10#2"/>
    <dgm:cxn modelId="{C8F295B0-BE35-4794-A42F-54D7B174BB73}" type="presOf" srcId="{9A7EF0D8-EECF-44D4-99F4-AFB4BB1CCD2C}" destId="{A6411057-F883-4FD9-8D45-3EE30D09F795}" srcOrd="0" destOrd="0" presId="urn:microsoft.com/office/officeart/2005/8/layout/hProcess10#2"/>
    <dgm:cxn modelId="{52E88209-09EA-4935-ACBD-A18A9F090C72}" type="presParOf" srcId="{5DB7BD7F-BB6D-4FEB-AF6F-08749CA98B59}" destId="{9A8BF66C-EBFE-42EE-8E9A-F1C9820D981D}" srcOrd="0" destOrd="0" presId="urn:microsoft.com/office/officeart/2005/8/layout/hProcess10#2"/>
    <dgm:cxn modelId="{5D7AADAC-6EFC-4C80-9EF8-1E9A84EA87D5}" type="presParOf" srcId="{9A8BF66C-EBFE-42EE-8E9A-F1C9820D981D}" destId="{A2BFDE4A-822E-4B73-A92E-CF176E729C01}" srcOrd="0" destOrd="0" presId="urn:microsoft.com/office/officeart/2005/8/layout/hProcess10#2"/>
    <dgm:cxn modelId="{D870E593-22F1-4823-BEE1-AC0434B6E6F8}" type="presParOf" srcId="{9A8BF66C-EBFE-42EE-8E9A-F1C9820D981D}" destId="{A75249BD-809E-4A3A-9A18-AE11635A64D2}" srcOrd="1" destOrd="0" presId="urn:microsoft.com/office/officeart/2005/8/layout/hProcess10#2"/>
    <dgm:cxn modelId="{14D4FAE0-7B53-48E2-A1EE-AD982B949770}" type="presParOf" srcId="{5DB7BD7F-BB6D-4FEB-AF6F-08749CA98B59}" destId="{CC695102-874D-4922-B9F3-772101048E2B}" srcOrd="1" destOrd="0" presId="urn:microsoft.com/office/officeart/2005/8/layout/hProcess10#2"/>
    <dgm:cxn modelId="{AA1FB34F-4D33-47B5-B7EE-0E1337E2FC8F}" type="presParOf" srcId="{CC695102-874D-4922-B9F3-772101048E2B}" destId="{F2090591-4752-4316-B205-6D391C816C2F}" srcOrd="0" destOrd="0" presId="urn:microsoft.com/office/officeart/2005/8/layout/hProcess10#2"/>
    <dgm:cxn modelId="{23A032CE-584C-4D95-A092-C7AE344E7041}" type="presParOf" srcId="{5DB7BD7F-BB6D-4FEB-AF6F-08749CA98B59}" destId="{92CA737E-9167-418C-8896-4D7DBF216C2D}" srcOrd="2" destOrd="0" presId="urn:microsoft.com/office/officeart/2005/8/layout/hProcess10#2"/>
    <dgm:cxn modelId="{76605C34-C6FA-4C86-A97D-E9DC22414834}" type="presParOf" srcId="{92CA737E-9167-418C-8896-4D7DBF216C2D}" destId="{8C22E51C-CC42-4AEB-A210-B509F3C560AA}" srcOrd="0" destOrd="0" presId="urn:microsoft.com/office/officeart/2005/8/layout/hProcess10#2"/>
    <dgm:cxn modelId="{15D4CC5F-1B5D-4075-8DBD-7D185F94169A}" type="presParOf" srcId="{92CA737E-9167-418C-8896-4D7DBF216C2D}" destId="{A6411057-F883-4FD9-8D45-3EE30D09F795}" srcOrd="1" destOrd="0" presId="urn:microsoft.com/office/officeart/2005/8/layout/hProcess10#2"/>
    <dgm:cxn modelId="{2DE84F19-D638-41A8-AF79-F3048BA77022}" type="presParOf" srcId="{5DB7BD7F-BB6D-4FEB-AF6F-08749CA98B59}" destId="{043C5A8C-DA65-4949-BB52-6ECEC64C0A8F}" srcOrd="3" destOrd="0" presId="urn:microsoft.com/office/officeart/2005/8/layout/hProcess10#2"/>
    <dgm:cxn modelId="{AA723BEA-D0DE-4CD4-AF9D-CAC366AC20E6}" type="presParOf" srcId="{043C5A8C-DA65-4949-BB52-6ECEC64C0A8F}" destId="{F0A17A37-2A50-4A31-A52E-D0EF64AC7FB1}" srcOrd="0" destOrd="0" presId="urn:microsoft.com/office/officeart/2005/8/layout/hProcess10#2"/>
    <dgm:cxn modelId="{C4C1D6DB-4B31-4805-A9C5-EBB6A1E38CA3}" type="presParOf" srcId="{5DB7BD7F-BB6D-4FEB-AF6F-08749CA98B59}" destId="{4F716F68-6D3C-4D92-9B4F-F9922BBCC025}" srcOrd="4" destOrd="0" presId="urn:microsoft.com/office/officeart/2005/8/layout/hProcess10#2"/>
    <dgm:cxn modelId="{4996F26F-FA78-46A7-BA24-2A5F4D2062B1}" type="presParOf" srcId="{4F716F68-6D3C-4D92-9B4F-F9922BBCC025}" destId="{20C69E83-3BAE-4C85-AFFD-CB6A598F6ED4}" srcOrd="0" destOrd="0" presId="urn:microsoft.com/office/officeart/2005/8/layout/hProcess10#2"/>
    <dgm:cxn modelId="{048A5022-1F40-4379-AF00-CC74D839CAE3}" type="presParOf" srcId="{4F716F68-6D3C-4D92-9B4F-F9922BBCC025}" destId="{16FD10E8-63D7-4D47-BE96-C584174EB429}" srcOrd="1" destOrd="0" presId="urn:microsoft.com/office/officeart/2005/8/layout/hProcess10#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5FEEDF-D1BB-48F4-A42F-2DB22BB584EA}" type="doc">
      <dgm:prSet loTypeId="urn:microsoft.com/office/officeart/2005/8/layout/hProcess10#3" loCatId="process" qsTypeId="urn:microsoft.com/office/officeart/2005/8/quickstyle/simple3" qsCatId="simple" csTypeId="urn:microsoft.com/office/officeart/2005/8/colors/accent1_2" csCatId="accent1" phldr="1"/>
      <dgm:spPr/>
      <dgm:t>
        <a:bodyPr/>
        <a:lstStyle/>
        <a:p>
          <a:endParaRPr lang="en-GB"/>
        </a:p>
      </dgm:t>
    </dgm:pt>
    <dgm:pt modelId="{8CD151E8-218C-452A-9079-87D86DAE59A4}">
      <dgm:prSet phldrT="[Text]">
        <dgm:style>
          <a:lnRef idx="1">
            <a:schemeClr val="dk1"/>
          </a:lnRef>
          <a:fillRef idx="2">
            <a:schemeClr val="dk1"/>
          </a:fillRef>
          <a:effectRef idx="1">
            <a:schemeClr val="dk1"/>
          </a:effectRef>
          <a:fontRef idx="minor">
            <a:schemeClr val="dk1"/>
          </a:fontRef>
        </dgm:style>
      </dgm:prSet>
      <dgm:spPr/>
      <dgm:t>
        <a:bodyPr/>
        <a:lstStyle/>
        <a:p>
          <a:r>
            <a:rPr lang="en-GB" b="1" dirty="0" smtClean="0">
              <a:solidFill>
                <a:srgbClr val="000000"/>
              </a:solidFill>
              <a:latin typeface="Arial" pitchFamily="34" charset="0"/>
              <a:cs typeface="Arial" pitchFamily="34" charset="0"/>
            </a:rPr>
            <a:t>A theory of culture</a:t>
          </a:r>
          <a:endParaRPr lang="en-GB" b="1" dirty="0"/>
        </a:p>
      </dgm:t>
    </dgm:pt>
    <dgm:pt modelId="{07832529-25A4-4FAE-897E-AC916344E73E}" type="parTrans" cxnId="{886BF97F-5E30-4038-9D6D-5E1CBDAC35A0}">
      <dgm:prSet/>
      <dgm:spPr/>
      <dgm:t>
        <a:bodyPr/>
        <a:lstStyle/>
        <a:p>
          <a:endParaRPr lang="en-GB"/>
        </a:p>
      </dgm:t>
    </dgm:pt>
    <dgm:pt modelId="{2CE84991-D2A8-4B49-80A5-71A96F191DB0}" type="sibTrans" cxnId="{886BF97F-5E30-4038-9D6D-5E1CBDAC35A0}">
      <dgm:prSet/>
      <dgm:spPr>
        <a:effectLst>
          <a:innerShdw blurRad="63500" dist="50800" dir="8100000">
            <a:prstClr val="black">
              <a:alpha val="50000"/>
            </a:prstClr>
          </a:innerShdw>
        </a:effectLst>
      </dgm:spPr>
      <dgm:t>
        <a:bodyPr/>
        <a:lstStyle/>
        <a:p>
          <a:endParaRPr lang="en-GB"/>
        </a:p>
      </dgm:t>
    </dgm:pt>
    <dgm:pt modelId="{F79681F4-19BF-4356-82EA-2D4796ACA265}">
      <dgm:prSet phldrT="[Text]">
        <dgm:style>
          <a:lnRef idx="1">
            <a:schemeClr val="accent1"/>
          </a:lnRef>
          <a:fillRef idx="2">
            <a:schemeClr val="accent1"/>
          </a:fillRef>
          <a:effectRef idx="1">
            <a:schemeClr val="accent1"/>
          </a:effectRef>
          <a:fontRef idx="minor">
            <a:schemeClr val="dk1"/>
          </a:fontRef>
        </dgm:style>
      </dgm:prSet>
      <dgm:spPr/>
      <dgm:t>
        <a:bodyPr/>
        <a:lstStyle/>
        <a:p>
          <a:r>
            <a:rPr lang="en-GB" b="1" dirty="0" smtClean="0">
              <a:solidFill>
                <a:srgbClr val="000000"/>
              </a:solidFill>
              <a:latin typeface="Arial" pitchFamily="34" charset="0"/>
              <a:cs typeface="Arial" pitchFamily="34" charset="0"/>
            </a:rPr>
            <a:t>A sense of subculture</a:t>
          </a:r>
          <a:endParaRPr lang="en-GB" b="1" dirty="0"/>
        </a:p>
      </dgm:t>
    </dgm:pt>
    <dgm:pt modelId="{640A5290-A9C3-430C-B289-D95970C46BFE}" type="parTrans" cxnId="{7C85EA69-9397-4F14-9415-D4914995C1A1}">
      <dgm:prSet/>
      <dgm:spPr/>
      <dgm:t>
        <a:bodyPr/>
        <a:lstStyle/>
        <a:p>
          <a:endParaRPr lang="en-GB"/>
        </a:p>
      </dgm:t>
    </dgm:pt>
    <dgm:pt modelId="{CB00D142-3D76-466E-BEC0-C8B1F4031606}" type="sibTrans" cxnId="{7C85EA69-9397-4F14-9415-D4914995C1A1}">
      <dgm:prSet/>
      <dgm:spPr>
        <a:effectLst>
          <a:innerShdw blurRad="63500" dist="50800" dir="8100000">
            <a:prstClr val="black">
              <a:alpha val="50000"/>
            </a:prstClr>
          </a:innerShdw>
        </a:effectLst>
      </dgm:spPr>
      <dgm:t>
        <a:bodyPr/>
        <a:lstStyle/>
        <a:p>
          <a:endParaRPr lang="en-GB"/>
        </a:p>
      </dgm:t>
    </dgm:pt>
    <dgm:pt modelId="{0E7CF333-C07E-40C7-995E-3AA77772F39C}">
      <dgm:prSet phldrT="[Text]">
        <dgm:style>
          <a:lnRef idx="1">
            <a:schemeClr val="accent2"/>
          </a:lnRef>
          <a:fillRef idx="2">
            <a:schemeClr val="accent2"/>
          </a:fillRef>
          <a:effectRef idx="1">
            <a:schemeClr val="accent2"/>
          </a:effectRef>
          <a:fontRef idx="minor">
            <a:schemeClr val="dk1"/>
          </a:fontRef>
        </dgm:style>
      </dgm:prSet>
      <dgm:spPr/>
      <dgm:t>
        <a:bodyPr/>
        <a:lstStyle/>
        <a:p>
          <a:r>
            <a:rPr lang="en-GB" b="1" dirty="0" smtClean="0">
              <a:latin typeface="Arial" pitchFamily="34" charset="0"/>
              <a:cs typeface="Arial" pitchFamily="34" charset="0"/>
            </a:rPr>
            <a:t>The Actual Act</a:t>
          </a:r>
          <a:endParaRPr lang="en-GB" dirty="0"/>
        </a:p>
      </dgm:t>
    </dgm:pt>
    <dgm:pt modelId="{4C4E6693-3FD4-45D8-8EAB-31B5FB2818F5}" type="parTrans" cxnId="{9AB4805D-BE6E-4F3E-AECA-3453D3D6983B}">
      <dgm:prSet/>
      <dgm:spPr/>
      <dgm:t>
        <a:bodyPr/>
        <a:lstStyle/>
        <a:p>
          <a:endParaRPr lang="en-GB"/>
        </a:p>
      </dgm:t>
    </dgm:pt>
    <dgm:pt modelId="{33605035-591D-4E12-9F2F-CE3A59B9E02E}" type="sibTrans" cxnId="{9AB4805D-BE6E-4F3E-AECA-3453D3D6983B}">
      <dgm:prSet/>
      <dgm:spPr/>
      <dgm:t>
        <a:bodyPr/>
        <a:lstStyle/>
        <a:p>
          <a:endParaRPr lang="en-GB"/>
        </a:p>
      </dgm:t>
    </dgm:pt>
    <dgm:pt modelId="{1286B532-6400-42CC-AA42-3F0F6B1444D1}" type="pres">
      <dgm:prSet presAssocID="{C05FEEDF-D1BB-48F4-A42F-2DB22BB584EA}" presName="Name0" presStyleCnt="0">
        <dgm:presLayoutVars>
          <dgm:dir/>
          <dgm:resizeHandles val="exact"/>
        </dgm:presLayoutVars>
      </dgm:prSet>
      <dgm:spPr/>
      <dgm:t>
        <a:bodyPr/>
        <a:lstStyle/>
        <a:p>
          <a:endParaRPr lang="en-GB"/>
        </a:p>
      </dgm:t>
    </dgm:pt>
    <dgm:pt modelId="{7E03B548-9ADA-4C85-8C01-7FCF397FAD61}" type="pres">
      <dgm:prSet presAssocID="{8CD151E8-218C-452A-9079-87D86DAE59A4}" presName="composite" presStyleCnt="0"/>
      <dgm:spPr/>
    </dgm:pt>
    <dgm:pt modelId="{54D877BB-D7FA-4056-A494-763EDECD1D41}" type="pres">
      <dgm:prSet presAssocID="{8CD151E8-218C-452A-9079-87D86DAE59A4}" presName="imagSh" presStyleLbl="bgImgPlace1" presStyleIdx="0" presStyleCnt="3" custScaleX="61724" custScaleY="50625" custLinFactNeighborX="13953" custLinFactNeighborY="-15747"/>
      <dgm:spPr/>
    </dgm:pt>
    <dgm:pt modelId="{F1F31D58-7E4C-4C3A-A36E-FFB84C56A35B}" type="pres">
      <dgm:prSet presAssocID="{8CD151E8-218C-452A-9079-87D86DAE59A4}" presName="txNode" presStyleLbl="node1" presStyleIdx="0" presStyleCnt="3" custScaleX="62571" custScaleY="59557" custLinFactNeighborX="-1903" custLinFactNeighborY="-79071">
        <dgm:presLayoutVars>
          <dgm:bulletEnabled val="1"/>
        </dgm:presLayoutVars>
      </dgm:prSet>
      <dgm:spPr/>
      <dgm:t>
        <a:bodyPr/>
        <a:lstStyle/>
        <a:p>
          <a:endParaRPr lang="en-GB"/>
        </a:p>
      </dgm:t>
    </dgm:pt>
    <dgm:pt modelId="{5626F390-6E5B-4C86-BD31-5378CA2A8B9D}" type="pres">
      <dgm:prSet presAssocID="{2CE84991-D2A8-4B49-80A5-71A96F191DB0}" presName="sibTrans" presStyleLbl="sibTrans2D1" presStyleIdx="0" presStyleCnt="2" custAng="95243" custScaleX="287003" custScaleY="90909"/>
      <dgm:spPr/>
      <dgm:t>
        <a:bodyPr/>
        <a:lstStyle/>
        <a:p>
          <a:endParaRPr lang="en-GB"/>
        </a:p>
      </dgm:t>
    </dgm:pt>
    <dgm:pt modelId="{26EFDB0A-0E7F-48F7-BDB4-677319546C4B}" type="pres">
      <dgm:prSet presAssocID="{2CE84991-D2A8-4B49-80A5-71A96F191DB0}" presName="connTx" presStyleLbl="sibTrans2D1" presStyleIdx="0" presStyleCnt="2"/>
      <dgm:spPr/>
      <dgm:t>
        <a:bodyPr/>
        <a:lstStyle/>
        <a:p>
          <a:endParaRPr lang="en-GB"/>
        </a:p>
      </dgm:t>
    </dgm:pt>
    <dgm:pt modelId="{331FF3FF-01B1-4496-82BE-D13BBFA7DE1E}" type="pres">
      <dgm:prSet presAssocID="{F79681F4-19BF-4356-82EA-2D4796ACA265}" presName="composite" presStyleCnt="0"/>
      <dgm:spPr/>
    </dgm:pt>
    <dgm:pt modelId="{73B27C47-8E48-4813-A1D1-449914CC9DFD}" type="pres">
      <dgm:prSet presAssocID="{F79681F4-19BF-4356-82EA-2D4796ACA265}" presName="imagSh" presStyleLbl="bgImgPlace1" presStyleIdx="1" presStyleCnt="3" custScaleX="61724" custScaleY="57547" custLinFactNeighborX="-1876" custLinFactNeighborY="-35030"/>
      <dgm:spPr/>
    </dgm:pt>
    <dgm:pt modelId="{578040B1-89F7-4F77-9130-8A98486703D0}" type="pres">
      <dgm:prSet presAssocID="{F79681F4-19BF-4356-82EA-2D4796ACA265}" presName="txNode" presStyleLbl="node1" presStyleIdx="1" presStyleCnt="3" custScaleX="62571" custScaleY="59557" custLinFactNeighborX="-18155" custLinFactNeighborY="-95030">
        <dgm:presLayoutVars>
          <dgm:bulletEnabled val="1"/>
        </dgm:presLayoutVars>
      </dgm:prSet>
      <dgm:spPr/>
      <dgm:t>
        <a:bodyPr/>
        <a:lstStyle/>
        <a:p>
          <a:endParaRPr lang="en-GB"/>
        </a:p>
      </dgm:t>
    </dgm:pt>
    <dgm:pt modelId="{041DFDBF-AF9A-402A-B173-281CF6BAC875}" type="pres">
      <dgm:prSet presAssocID="{CB00D142-3D76-466E-BEC0-C8B1F4031606}" presName="sibTrans" presStyleLbl="sibTrans2D1" presStyleIdx="1" presStyleCnt="2" custAng="21082489" custScaleX="324093" custLinFactNeighborX="556" custLinFactNeighborY="-13399"/>
      <dgm:spPr/>
      <dgm:t>
        <a:bodyPr/>
        <a:lstStyle/>
        <a:p>
          <a:endParaRPr lang="en-GB"/>
        </a:p>
      </dgm:t>
    </dgm:pt>
    <dgm:pt modelId="{CB9D91F6-0E5D-4D73-8521-30BFD74A75C8}" type="pres">
      <dgm:prSet presAssocID="{CB00D142-3D76-466E-BEC0-C8B1F4031606}" presName="connTx" presStyleLbl="sibTrans2D1" presStyleIdx="1" presStyleCnt="2"/>
      <dgm:spPr/>
      <dgm:t>
        <a:bodyPr/>
        <a:lstStyle/>
        <a:p>
          <a:endParaRPr lang="en-GB"/>
        </a:p>
      </dgm:t>
    </dgm:pt>
    <dgm:pt modelId="{F5FDE57D-4B42-4575-8F38-9A4CDE736517}" type="pres">
      <dgm:prSet presAssocID="{0E7CF333-C07E-40C7-995E-3AA77772F39C}" presName="composite" presStyleCnt="0"/>
      <dgm:spPr/>
    </dgm:pt>
    <dgm:pt modelId="{A1036657-8EB0-4163-A6C5-4A6205A0B778}" type="pres">
      <dgm:prSet presAssocID="{0E7CF333-C07E-40C7-995E-3AA77772F39C}" presName="imagSh" presStyleLbl="bgImgPlace1" presStyleIdx="2" presStyleCnt="3" custScaleX="30999" custScaleY="25069" custLinFactNeighborX="-1971" custLinFactNeighborY="23979"/>
      <dgm:spPr/>
    </dgm:pt>
    <dgm:pt modelId="{D03EA69E-BE2E-4DA7-A792-97D2B56AA439}" type="pres">
      <dgm:prSet presAssocID="{0E7CF333-C07E-40C7-995E-3AA77772F39C}" presName="txNode" presStyleLbl="node1" presStyleIdx="2" presStyleCnt="3" custScaleX="62571" custScaleY="59557" custLinFactNeighborX="-2922" custLinFactNeighborY="-21281">
        <dgm:presLayoutVars>
          <dgm:bulletEnabled val="1"/>
        </dgm:presLayoutVars>
      </dgm:prSet>
      <dgm:spPr/>
      <dgm:t>
        <a:bodyPr/>
        <a:lstStyle/>
        <a:p>
          <a:endParaRPr lang="en-GB"/>
        </a:p>
      </dgm:t>
    </dgm:pt>
  </dgm:ptLst>
  <dgm:cxnLst>
    <dgm:cxn modelId="{886BF97F-5E30-4038-9D6D-5E1CBDAC35A0}" srcId="{C05FEEDF-D1BB-48F4-A42F-2DB22BB584EA}" destId="{8CD151E8-218C-452A-9079-87D86DAE59A4}" srcOrd="0" destOrd="0" parTransId="{07832529-25A4-4FAE-897E-AC916344E73E}" sibTransId="{2CE84991-D2A8-4B49-80A5-71A96F191DB0}"/>
    <dgm:cxn modelId="{973C79E0-05F2-4304-A8F6-05995FB9F6D9}" type="presOf" srcId="{2CE84991-D2A8-4B49-80A5-71A96F191DB0}" destId="{5626F390-6E5B-4C86-BD31-5378CA2A8B9D}" srcOrd="0" destOrd="0" presId="urn:microsoft.com/office/officeart/2005/8/layout/hProcess10#3"/>
    <dgm:cxn modelId="{3B6EDE31-2295-4AB7-9EA5-C726968BF481}" type="presOf" srcId="{8CD151E8-218C-452A-9079-87D86DAE59A4}" destId="{F1F31D58-7E4C-4C3A-A36E-FFB84C56A35B}" srcOrd="0" destOrd="0" presId="urn:microsoft.com/office/officeart/2005/8/layout/hProcess10#3"/>
    <dgm:cxn modelId="{9AB4805D-BE6E-4F3E-AECA-3453D3D6983B}" srcId="{C05FEEDF-D1BB-48F4-A42F-2DB22BB584EA}" destId="{0E7CF333-C07E-40C7-995E-3AA77772F39C}" srcOrd="2" destOrd="0" parTransId="{4C4E6693-3FD4-45D8-8EAB-31B5FB2818F5}" sibTransId="{33605035-591D-4E12-9F2F-CE3A59B9E02E}"/>
    <dgm:cxn modelId="{EE9A26B0-27E0-4D2C-852A-5C63670088A0}" type="presOf" srcId="{0E7CF333-C07E-40C7-995E-3AA77772F39C}" destId="{D03EA69E-BE2E-4DA7-A792-97D2B56AA439}" srcOrd="0" destOrd="0" presId="urn:microsoft.com/office/officeart/2005/8/layout/hProcess10#3"/>
    <dgm:cxn modelId="{815C69CC-D48B-4CEB-B295-8D67212BD8FF}" type="presOf" srcId="{CB00D142-3D76-466E-BEC0-C8B1F4031606}" destId="{041DFDBF-AF9A-402A-B173-281CF6BAC875}" srcOrd="0" destOrd="0" presId="urn:microsoft.com/office/officeart/2005/8/layout/hProcess10#3"/>
    <dgm:cxn modelId="{64018607-5F1A-4A89-846E-9346A641EDBD}" type="presOf" srcId="{CB00D142-3D76-466E-BEC0-C8B1F4031606}" destId="{CB9D91F6-0E5D-4D73-8521-30BFD74A75C8}" srcOrd="1" destOrd="0" presId="urn:microsoft.com/office/officeart/2005/8/layout/hProcess10#3"/>
    <dgm:cxn modelId="{A4EDF02E-31FD-4260-95E0-7D9A105FFB01}" type="presOf" srcId="{2CE84991-D2A8-4B49-80A5-71A96F191DB0}" destId="{26EFDB0A-0E7F-48F7-BDB4-677319546C4B}" srcOrd="1" destOrd="0" presId="urn:microsoft.com/office/officeart/2005/8/layout/hProcess10#3"/>
    <dgm:cxn modelId="{929D09C9-68F6-4321-A984-EDA32614D55D}" type="presOf" srcId="{C05FEEDF-D1BB-48F4-A42F-2DB22BB584EA}" destId="{1286B532-6400-42CC-AA42-3F0F6B1444D1}" srcOrd="0" destOrd="0" presId="urn:microsoft.com/office/officeart/2005/8/layout/hProcess10#3"/>
    <dgm:cxn modelId="{7C85EA69-9397-4F14-9415-D4914995C1A1}" srcId="{C05FEEDF-D1BB-48F4-A42F-2DB22BB584EA}" destId="{F79681F4-19BF-4356-82EA-2D4796ACA265}" srcOrd="1" destOrd="0" parTransId="{640A5290-A9C3-430C-B289-D95970C46BFE}" sibTransId="{CB00D142-3D76-466E-BEC0-C8B1F4031606}"/>
    <dgm:cxn modelId="{8E9ABCA1-25D3-40E0-906C-EFBD5DEAB93C}" type="presOf" srcId="{F79681F4-19BF-4356-82EA-2D4796ACA265}" destId="{578040B1-89F7-4F77-9130-8A98486703D0}" srcOrd="0" destOrd="0" presId="urn:microsoft.com/office/officeart/2005/8/layout/hProcess10#3"/>
    <dgm:cxn modelId="{361B3913-574E-4B03-A321-DF7B555A1802}" type="presParOf" srcId="{1286B532-6400-42CC-AA42-3F0F6B1444D1}" destId="{7E03B548-9ADA-4C85-8C01-7FCF397FAD61}" srcOrd="0" destOrd="0" presId="urn:microsoft.com/office/officeart/2005/8/layout/hProcess10#3"/>
    <dgm:cxn modelId="{CC7E71DA-AAC1-43F2-BBB2-CFD7920D68A2}" type="presParOf" srcId="{7E03B548-9ADA-4C85-8C01-7FCF397FAD61}" destId="{54D877BB-D7FA-4056-A494-763EDECD1D41}" srcOrd="0" destOrd="0" presId="urn:microsoft.com/office/officeart/2005/8/layout/hProcess10#3"/>
    <dgm:cxn modelId="{63A217A5-7813-49F5-A260-2A6D12C8242A}" type="presParOf" srcId="{7E03B548-9ADA-4C85-8C01-7FCF397FAD61}" destId="{F1F31D58-7E4C-4C3A-A36E-FFB84C56A35B}" srcOrd="1" destOrd="0" presId="urn:microsoft.com/office/officeart/2005/8/layout/hProcess10#3"/>
    <dgm:cxn modelId="{87B74C2D-231A-4AD5-8693-BE1774331D50}" type="presParOf" srcId="{1286B532-6400-42CC-AA42-3F0F6B1444D1}" destId="{5626F390-6E5B-4C86-BD31-5378CA2A8B9D}" srcOrd="1" destOrd="0" presId="urn:microsoft.com/office/officeart/2005/8/layout/hProcess10#3"/>
    <dgm:cxn modelId="{22EB524F-B127-46C2-A248-FD9BADE0F3F8}" type="presParOf" srcId="{5626F390-6E5B-4C86-BD31-5378CA2A8B9D}" destId="{26EFDB0A-0E7F-48F7-BDB4-677319546C4B}" srcOrd="0" destOrd="0" presId="urn:microsoft.com/office/officeart/2005/8/layout/hProcess10#3"/>
    <dgm:cxn modelId="{A9C217E9-4A34-4E02-93F2-B9D0B6E2ECE6}" type="presParOf" srcId="{1286B532-6400-42CC-AA42-3F0F6B1444D1}" destId="{331FF3FF-01B1-4496-82BE-D13BBFA7DE1E}" srcOrd="2" destOrd="0" presId="urn:microsoft.com/office/officeart/2005/8/layout/hProcess10#3"/>
    <dgm:cxn modelId="{2466F645-5CF3-4A6C-81C3-96471CA23A53}" type="presParOf" srcId="{331FF3FF-01B1-4496-82BE-D13BBFA7DE1E}" destId="{73B27C47-8E48-4813-A1D1-449914CC9DFD}" srcOrd="0" destOrd="0" presId="urn:microsoft.com/office/officeart/2005/8/layout/hProcess10#3"/>
    <dgm:cxn modelId="{FAF16D02-BC8C-42C9-A2DD-384744DE152E}" type="presParOf" srcId="{331FF3FF-01B1-4496-82BE-D13BBFA7DE1E}" destId="{578040B1-89F7-4F77-9130-8A98486703D0}" srcOrd="1" destOrd="0" presId="urn:microsoft.com/office/officeart/2005/8/layout/hProcess10#3"/>
    <dgm:cxn modelId="{70E1EDDB-5CCD-488C-BD7B-89951DB5C578}" type="presParOf" srcId="{1286B532-6400-42CC-AA42-3F0F6B1444D1}" destId="{041DFDBF-AF9A-402A-B173-281CF6BAC875}" srcOrd="3" destOrd="0" presId="urn:microsoft.com/office/officeart/2005/8/layout/hProcess10#3"/>
    <dgm:cxn modelId="{CA563553-234E-4D12-AB84-172ED2803C0A}" type="presParOf" srcId="{041DFDBF-AF9A-402A-B173-281CF6BAC875}" destId="{CB9D91F6-0E5D-4D73-8521-30BFD74A75C8}" srcOrd="0" destOrd="0" presId="urn:microsoft.com/office/officeart/2005/8/layout/hProcess10#3"/>
    <dgm:cxn modelId="{7E449405-7987-4E9D-9BED-AF6BC36C7428}" type="presParOf" srcId="{1286B532-6400-42CC-AA42-3F0F6B1444D1}" destId="{F5FDE57D-4B42-4575-8F38-9A4CDE736517}" srcOrd="4" destOrd="0" presId="urn:microsoft.com/office/officeart/2005/8/layout/hProcess10#3"/>
    <dgm:cxn modelId="{8824400F-1E92-425F-9CEB-42C17200BD51}" type="presParOf" srcId="{F5FDE57D-4B42-4575-8F38-9A4CDE736517}" destId="{A1036657-8EB0-4163-A6C5-4A6205A0B778}" srcOrd="0" destOrd="0" presId="urn:microsoft.com/office/officeart/2005/8/layout/hProcess10#3"/>
    <dgm:cxn modelId="{14A3C949-87E1-4417-8AD8-8397A405C186}" type="presParOf" srcId="{F5FDE57D-4B42-4575-8F38-9A4CDE736517}" destId="{D03EA69E-BE2E-4DA7-A792-97D2B56AA439}" srcOrd="1" destOrd="0" presId="urn:microsoft.com/office/officeart/2005/8/layout/hProcess10#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827C5E-3A51-48B3-8FFF-55E525C6A87E}" type="doc">
      <dgm:prSet loTypeId="urn:microsoft.com/office/officeart/2005/8/layout/hProcess10#4" loCatId="process" qsTypeId="urn:microsoft.com/office/officeart/2005/8/quickstyle/simple3" qsCatId="simple" csTypeId="urn:microsoft.com/office/officeart/2005/8/colors/accent1_2" csCatId="accent1" phldr="1"/>
      <dgm:spPr/>
      <dgm:t>
        <a:bodyPr/>
        <a:lstStyle/>
        <a:p>
          <a:endParaRPr lang="en-GB"/>
        </a:p>
      </dgm:t>
    </dgm:pt>
    <dgm:pt modelId="{B8B0BABD-9E6C-4EB7-A3CC-A43233FF2BC3}">
      <dgm:prSet phldrT="[Text]" custT="1">
        <dgm:style>
          <a:lnRef idx="1">
            <a:schemeClr val="accent5"/>
          </a:lnRef>
          <a:fillRef idx="2">
            <a:schemeClr val="accent5"/>
          </a:fillRef>
          <a:effectRef idx="1">
            <a:schemeClr val="accent5"/>
          </a:effectRef>
          <a:fontRef idx="minor">
            <a:schemeClr val="dk1"/>
          </a:fontRef>
        </dgm:style>
      </dgm:prSet>
      <dgm:spPr/>
      <dgm:t>
        <a:bodyPr/>
        <a:lstStyle/>
        <a:p>
          <a:pPr algn="ctr"/>
          <a:r>
            <a:rPr lang="en-GB" sz="2600" b="1" dirty="0" smtClean="0">
              <a:latin typeface="Arial" pitchFamily="34" charset="0"/>
              <a:cs typeface="Arial" pitchFamily="34" charset="0"/>
            </a:rPr>
            <a:t>Society’s reaction</a:t>
          </a:r>
          <a:endParaRPr lang="en-GB" sz="2600" dirty="0"/>
        </a:p>
      </dgm:t>
    </dgm:pt>
    <dgm:pt modelId="{889863D6-A678-49DB-85C8-4387B8B0392A}" type="parTrans" cxnId="{4C1E7106-6FBD-4CD3-8818-6E58AED55488}">
      <dgm:prSet/>
      <dgm:spPr/>
      <dgm:t>
        <a:bodyPr/>
        <a:lstStyle/>
        <a:p>
          <a:endParaRPr lang="en-GB"/>
        </a:p>
      </dgm:t>
    </dgm:pt>
    <dgm:pt modelId="{509BD45E-63F8-4D54-8D93-8AEC4D240046}" type="sibTrans" cxnId="{4C1E7106-6FBD-4CD3-8818-6E58AED55488}">
      <dgm:prSet/>
      <dgm:spPr>
        <a:effectLst>
          <a:innerShdw blurRad="63500" dist="50800" dir="8100000">
            <a:prstClr val="black">
              <a:alpha val="50000"/>
            </a:prstClr>
          </a:innerShdw>
        </a:effectLst>
      </dgm:spPr>
      <dgm:t>
        <a:bodyPr/>
        <a:lstStyle/>
        <a:p>
          <a:endParaRPr lang="en-GB"/>
        </a:p>
      </dgm:t>
    </dgm:pt>
    <dgm:pt modelId="{FA0CFDAF-22A2-405B-884B-DEDC65CD8799}">
      <dgm:prSet phldrT="[Text]" custT="1">
        <dgm:style>
          <a:lnRef idx="1">
            <a:schemeClr val="accent3"/>
          </a:lnRef>
          <a:fillRef idx="2">
            <a:schemeClr val="accent3"/>
          </a:fillRef>
          <a:effectRef idx="1">
            <a:schemeClr val="accent3"/>
          </a:effectRef>
          <a:fontRef idx="minor">
            <a:schemeClr val="dk1"/>
          </a:fontRef>
        </dgm:style>
      </dgm:prSet>
      <dgm:spPr/>
      <dgm:t>
        <a:bodyPr/>
        <a:lstStyle/>
        <a:p>
          <a:r>
            <a:rPr lang="en-GB" sz="2500" b="1" dirty="0" smtClean="0">
              <a:solidFill>
                <a:srgbClr val="000000"/>
              </a:solidFill>
              <a:latin typeface="Arial" pitchFamily="34" charset="0"/>
              <a:cs typeface="Arial" pitchFamily="34" charset="0"/>
            </a:rPr>
            <a:t>Subcultural reaction</a:t>
          </a:r>
          <a:endParaRPr lang="en-GB" sz="2500" b="1" dirty="0"/>
        </a:p>
      </dgm:t>
    </dgm:pt>
    <dgm:pt modelId="{1A0A8B33-1D76-42C1-BD6B-3E809E8D6755}" type="parTrans" cxnId="{D44DB50C-F1A1-4648-9A99-EFC4F67DFB41}">
      <dgm:prSet/>
      <dgm:spPr/>
      <dgm:t>
        <a:bodyPr/>
        <a:lstStyle/>
        <a:p>
          <a:endParaRPr lang="en-GB"/>
        </a:p>
      </dgm:t>
    </dgm:pt>
    <dgm:pt modelId="{5B41DC6F-ED27-4500-A1E7-0C90E33CB11F}" type="sibTrans" cxnId="{D44DB50C-F1A1-4648-9A99-EFC4F67DFB41}">
      <dgm:prSet/>
      <dgm:spPr/>
      <dgm:t>
        <a:bodyPr/>
        <a:lstStyle/>
        <a:p>
          <a:endParaRPr lang="en-GB"/>
        </a:p>
      </dgm:t>
    </dgm:pt>
    <dgm:pt modelId="{9A7EF0D8-EECF-44D4-99F4-AFB4BB1CCD2C}">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GB" sz="2600" b="1" dirty="0" smtClean="0">
              <a:solidFill>
                <a:srgbClr val="000000"/>
              </a:solidFill>
              <a:latin typeface="Arial" pitchFamily="34" charset="0"/>
              <a:cs typeface="Arial" pitchFamily="34" charset="0"/>
            </a:rPr>
            <a:t>Deviant reaction</a:t>
          </a:r>
          <a:endParaRPr lang="en-GB" sz="2600" b="1" dirty="0"/>
        </a:p>
      </dgm:t>
    </dgm:pt>
    <dgm:pt modelId="{CD09768E-7195-4F78-80BA-5E537B31E8D9}" type="sibTrans" cxnId="{B926699B-854E-430C-9140-25F3DCE83A51}">
      <dgm:prSet/>
      <dgm:spPr>
        <a:effectLst>
          <a:innerShdw blurRad="63500" dist="50800" dir="8100000">
            <a:prstClr val="black">
              <a:alpha val="50000"/>
            </a:prstClr>
          </a:innerShdw>
        </a:effectLst>
      </dgm:spPr>
      <dgm:t>
        <a:bodyPr/>
        <a:lstStyle/>
        <a:p>
          <a:endParaRPr lang="en-GB"/>
        </a:p>
      </dgm:t>
    </dgm:pt>
    <dgm:pt modelId="{395658A4-78B9-4880-9052-F161CC3A9F2F}" type="parTrans" cxnId="{B926699B-854E-430C-9140-25F3DCE83A51}">
      <dgm:prSet/>
      <dgm:spPr/>
      <dgm:t>
        <a:bodyPr/>
        <a:lstStyle/>
        <a:p>
          <a:endParaRPr lang="en-GB"/>
        </a:p>
      </dgm:t>
    </dgm:pt>
    <dgm:pt modelId="{5DB7BD7F-BB6D-4FEB-AF6F-08749CA98B59}" type="pres">
      <dgm:prSet presAssocID="{0A827C5E-3A51-48B3-8FFF-55E525C6A87E}" presName="Name0" presStyleCnt="0">
        <dgm:presLayoutVars>
          <dgm:dir/>
          <dgm:resizeHandles val="exact"/>
        </dgm:presLayoutVars>
      </dgm:prSet>
      <dgm:spPr/>
      <dgm:t>
        <a:bodyPr/>
        <a:lstStyle/>
        <a:p>
          <a:endParaRPr lang="en-GB"/>
        </a:p>
      </dgm:t>
    </dgm:pt>
    <dgm:pt modelId="{9A8BF66C-EBFE-42EE-8E9A-F1C9820D981D}" type="pres">
      <dgm:prSet presAssocID="{B8B0BABD-9E6C-4EB7-A3CC-A43233FF2BC3}" presName="composite" presStyleCnt="0"/>
      <dgm:spPr/>
    </dgm:pt>
    <dgm:pt modelId="{A2BFDE4A-822E-4B73-A92E-CF176E729C01}" type="pres">
      <dgm:prSet presAssocID="{B8B0BABD-9E6C-4EB7-A3CC-A43233FF2BC3}" presName="imagSh" presStyleLbl="bgImgPlace1" presStyleIdx="0" presStyleCnt="3" custScaleX="42486" custScaleY="35180" custLinFactNeighborX="34068" custLinFactNeighborY="16388"/>
      <dgm:spPr/>
    </dgm:pt>
    <dgm:pt modelId="{A75249BD-809E-4A3A-9A18-AE11635A64D2}" type="pres">
      <dgm:prSet presAssocID="{B8B0BABD-9E6C-4EB7-A3CC-A43233FF2BC3}" presName="txNode" presStyleLbl="node1" presStyleIdx="0" presStyleCnt="3" custScaleX="81487" custScaleY="59252" custLinFactNeighborX="17789" custLinFactNeighborY="-43612">
        <dgm:presLayoutVars>
          <dgm:bulletEnabled val="1"/>
        </dgm:presLayoutVars>
      </dgm:prSet>
      <dgm:spPr/>
      <dgm:t>
        <a:bodyPr/>
        <a:lstStyle/>
        <a:p>
          <a:endParaRPr lang="en-GB"/>
        </a:p>
      </dgm:t>
    </dgm:pt>
    <dgm:pt modelId="{CC695102-874D-4922-B9F3-772101048E2B}" type="pres">
      <dgm:prSet presAssocID="{509BD45E-63F8-4D54-8D93-8AEC4D240046}" presName="sibTrans" presStyleLbl="sibTrans2D1" presStyleIdx="0" presStyleCnt="2" custAng="10857200" custScaleX="199593" custScaleY="91849"/>
      <dgm:spPr/>
      <dgm:t>
        <a:bodyPr/>
        <a:lstStyle/>
        <a:p>
          <a:endParaRPr lang="en-GB"/>
        </a:p>
      </dgm:t>
    </dgm:pt>
    <dgm:pt modelId="{F2090591-4752-4316-B205-6D391C816C2F}" type="pres">
      <dgm:prSet presAssocID="{509BD45E-63F8-4D54-8D93-8AEC4D240046}" presName="connTx" presStyleLbl="sibTrans2D1" presStyleIdx="0" presStyleCnt="2"/>
      <dgm:spPr/>
      <dgm:t>
        <a:bodyPr/>
        <a:lstStyle/>
        <a:p>
          <a:endParaRPr lang="en-GB"/>
        </a:p>
      </dgm:t>
    </dgm:pt>
    <dgm:pt modelId="{92CA737E-9167-418C-8896-4D7DBF216C2D}" type="pres">
      <dgm:prSet presAssocID="{9A7EF0D8-EECF-44D4-99F4-AFB4BB1CCD2C}" presName="composite" presStyleCnt="0"/>
      <dgm:spPr/>
    </dgm:pt>
    <dgm:pt modelId="{8C22E51C-CC42-4AEB-A210-B509F3C560AA}" type="pres">
      <dgm:prSet presAssocID="{9A7EF0D8-EECF-44D4-99F4-AFB4BB1CCD2C}" presName="imagSh" presStyleLbl="bgImgPlace1" presStyleIdx="1" presStyleCnt="3" custScaleX="36981" custScaleY="32706" custLinFactNeighborX="16163" custLinFactNeighborY="57527"/>
      <dgm:spPr/>
    </dgm:pt>
    <dgm:pt modelId="{A6411057-F883-4FD9-8D45-3EE30D09F795}" type="pres">
      <dgm:prSet presAssocID="{9A7EF0D8-EECF-44D4-99F4-AFB4BB1CCD2C}" presName="txNode" presStyleLbl="node1" presStyleIdx="1" presStyleCnt="3" custScaleX="76033" custScaleY="55396">
        <dgm:presLayoutVars>
          <dgm:bulletEnabled val="1"/>
        </dgm:presLayoutVars>
      </dgm:prSet>
      <dgm:spPr/>
      <dgm:t>
        <a:bodyPr/>
        <a:lstStyle/>
        <a:p>
          <a:endParaRPr lang="en-GB"/>
        </a:p>
      </dgm:t>
    </dgm:pt>
    <dgm:pt modelId="{043C5A8C-DA65-4949-BB52-6ECEC64C0A8F}" type="pres">
      <dgm:prSet presAssocID="{CD09768E-7195-4F78-80BA-5E537B31E8D9}" presName="sibTrans" presStyleLbl="sibTrans2D1" presStyleIdx="1" presStyleCnt="2" custAng="11075462" custScaleX="178465"/>
      <dgm:spPr/>
      <dgm:t>
        <a:bodyPr/>
        <a:lstStyle/>
        <a:p>
          <a:endParaRPr lang="en-GB"/>
        </a:p>
      </dgm:t>
    </dgm:pt>
    <dgm:pt modelId="{F0A17A37-2A50-4A31-A52E-D0EF64AC7FB1}" type="pres">
      <dgm:prSet presAssocID="{CD09768E-7195-4F78-80BA-5E537B31E8D9}" presName="connTx" presStyleLbl="sibTrans2D1" presStyleIdx="1" presStyleCnt="2"/>
      <dgm:spPr/>
      <dgm:t>
        <a:bodyPr/>
        <a:lstStyle/>
        <a:p>
          <a:endParaRPr lang="en-GB"/>
        </a:p>
      </dgm:t>
    </dgm:pt>
    <dgm:pt modelId="{4F716F68-6D3C-4D92-9B4F-F9922BBCC025}" type="pres">
      <dgm:prSet presAssocID="{FA0CFDAF-22A2-405B-884B-DEDC65CD8799}" presName="composite" presStyleCnt="0"/>
      <dgm:spPr/>
    </dgm:pt>
    <dgm:pt modelId="{20C69E83-3BAE-4C85-AFFD-CB6A598F6ED4}" type="pres">
      <dgm:prSet presAssocID="{FA0CFDAF-22A2-405B-884B-DEDC65CD8799}" presName="imagSh" presStyleLbl="bgImgPlace1" presStyleIdx="2" presStyleCnt="3" custScaleX="22172" custScaleY="38473" custLinFactNeighborX="-1743" custLinFactNeighborY="50670"/>
      <dgm:spPr/>
    </dgm:pt>
    <dgm:pt modelId="{16FD10E8-63D7-4D47-BE96-C584174EB429}" type="pres">
      <dgm:prSet presAssocID="{FA0CFDAF-22A2-405B-884B-DEDC65CD8799}" presName="txNode" presStyleLbl="node1" presStyleIdx="2" presStyleCnt="3" custScaleX="70063" custScaleY="60134" custLinFactNeighborX="-9072" custLinFactNeighborY="-7653">
        <dgm:presLayoutVars>
          <dgm:bulletEnabled val="1"/>
        </dgm:presLayoutVars>
      </dgm:prSet>
      <dgm:spPr/>
      <dgm:t>
        <a:bodyPr/>
        <a:lstStyle/>
        <a:p>
          <a:endParaRPr lang="en-GB"/>
        </a:p>
      </dgm:t>
    </dgm:pt>
  </dgm:ptLst>
  <dgm:cxnLst>
    <dgm:cxn modelId="{B6DDA95F-453A-42A1-8690-609D795ECC5E}" type="presOf" srcId="{509BD45E-63F8-4D54-8D93-8AEC4D240046}" destId="{F2090591-4752-4316-B205-6D391C816C2F}" srcOrd="1" destOrd="0" presId="urn:microsoft.com/office/officeart/2005/8/layout/hProcess10#4"/>
    <dgm:cxn modelId="{C92F010A-4C80-4919-96E4-B2B2F1329F14}" type="presOf" srcId="{509BD45E-63F8-4D54-8D93-8AEC4D240046}" destId="{CC695102-874D-4922-B9F3-772101048E2B}" srcOrd="0" destOrd="0" presId="urn:microsoft.com/office/officeart/2005/8/layout/hProcess10#4"/>
    <dgm:cxn modelId="{A772E996-C31E-4B97-A506-6514BCA6BCC0}" type="presOf" srcId="{0A827C5E-3A51-48B3-8FFF-55E525C6A87E}" destId="{5DB7BD7F-BB6D-4FEB-AF6F-08749CA98B59}" srcOrd="0" destOrd="0" presId="urn:microsoft.com/office/officeart/2005/8/layout/hProcess10#4"/>
    <dgm:cxn modelId="{76AA217B-855D-4C0B-B826-58C41E86881F}" type="presOf" srcId="{B8B0BABD-9E6C-4EB7-A3CC-A43233FF2BC3}" destId="{A75249BD-809E-4A3A-9A18-AE11635A64D2}" srcOrd="0" destOrd="0" presId="urn:microsoft.com/office/officeart/2005/8/layout/hProcess10#4"/>
    <dgm:cxn modelId="{987EA847-445F-4A06-9FCF-9834328A119F}" type="presOf" srcId="{CD09768E-7195-4F78-80BA-5E537B31E8D9}" destId="{043C5A8C-DA65-4949-BB52-6ECEC64C0A8F}" srcOrd="0" destOrd="0" presId="urn:microsoft.com/office/officeart/2005/8/layout/hProcess10#4"/>
    <dgm:cxn modelId="{613659C6-AC1F-44D7-8744-120FF447F357}" type="presOf" srcId="{FA0CFDAF-22A2-405B-884B-DEDC65CD8799}" destId="{16FD10E8-63D7-4D47-BE96-C584174EB429}" srcOrd="0" destOrd="0" presId="urn:microsoft.com/office/officeart/2005/8/layout/hProcess10#4"/>
    <dgm:cxn modelId="{31B55826-0D20-45F1-A3FD-6AED8AC0F6CC}" type="presOf" srcId="{CD09768E-7195-4F78-80BA-5E537B31E8D9}" destId="{F0A17A37-2A50-4A31-A52E-D0EF64AC7FB1}" srcOrd="1" destOrd="0" presId="urn:microsoft.com/office/officeart/2005/8/layout/hProcess10#4"/>
    <dgm:cxn modelId="{4C1E7106-6FBD-4CD3-8818-6E58AED55488}" srcId="{0A827C5E-3A51-48B3-8FFF-55E525C6A87E}" destId="{B8B0BABD-9E6C-4EB7-A3CC-A43233FF2BC3}" srcOrd="0" destOrd="0" parTransId="{889863D6-A678-49DB-85C8-4387B8B0392A}" sibTransId="{509BD45E-63F8-4D54-8D93-8AEC4D240046}"/>
    <dgm:cxn modelId="{D44DB50C-F1A1-4648-9A99-EFC4F67DFB41}" srcId="{0A827C5E-3A51-48B3-8FFF-55E525C6A87E}" destId="{FA0CFDAF-22A2-405B-884B-DEDC65CD8799}" srcOrd="2" destOrd="0" parTransId="{1A0A8B33-1D76-42C1-BD6B-3E809E8D6755}" sibTransId="{5B41DC6F-ED27-4500-A1E7-0C90E33CB11F}"/>
    <dgm:cxn modelId="{A009C1C4-F3D8-41F0-8E12-8AD9C6E4844C}" type="presOf" srcId="{9A7EF0D8-EECF-44D4-99F4-AFB4BB1CCD2C}" destId="{A6411057-F883-4FD9-8D45-3EE30D09F795}" srcOrd="0" destOrd="0" presId="urn:microsoft.com/office/officeart/2005/8/layout/hProcess10#4"/>
    <dgm:cxn modelId="{B926699B-854E-430C-9140-25F3DCE83A51}" srcId="{0A827C5E-3A51-48B3-8FFF-55E525C6A87E}" destId="{9A7EF0D8-EECF-44D4-99F4-AFB4BB1CCD2C}" srcOrd="1" destOrd="0" parTransId="{395658A4-78B9-4880-9052-F161CC3A9F2F}" sibTransId="{CD09768E-7195-4F78-80BA-5E537B31E8D9}"/>
    <dgm:cxn modelId="{2236E116-FCCC-410F-BCE7-CB46D12A6307}" type="presParOf" srcId="{5DB7BD7F-BB6D-4FEB-AF6F-08749CA98B59}" destId="{9A8BF66C-EBFE-42EE-8E9A-F1C9820D981D}" srcOrd="0" destOrd="0" presId="urn:microsoft.com/office/officeart/2005/8/layout/hProcess10#4"/>
    <dgm:cxn modelId="{AA62D90B-AFEB-4A56-8A85-F9500AD9EEEB}" type="presParOf" srcId="{9A8BF66C-EBFE-42EE-8E9A-F1C9820D981D}" destId="{A2BFDE4A-822E-4B73-A92E-CF176E729C01}" srcOrd="0" destOrd="0" presId="urn:microsoft.com/office/officeart/2005/8/layout/hProcess10#4"/>
    <dgm:cxn modelId="{593A68D2-D931-472F-9343-ED6246D6CD0F}" type="presParOf" srcId="{9A8BF66C-EBFE-42EE-8E9A-F1C9820D981D}" destId="{A75249BD-809E-4A3A-9A18-AE11635A64D2}" srcOrd="1" destOrd="0" presId="urn:microsoft.com/office/officeart/2005/8/layout/hProcess10#4"/>
    <dgm:cxn modelId="{D4A0685C-29F8-4914-8C34-6AF075290E74}" type="presParOf" srcId="{5DB7BD7F-BB6D-4FEB-AF6F-08749CA98B59}" destId="{CC695102-874D-4922-B9F3-772101048E2B}" srcOrd="1" destOrd="0" presId="urn:microsoft.com/office/officeart/2005/8/layout/hProcess10#4"/>
    <dgm:cxn modelId="{3985EF9E-27BD-4242-972A-F813EC8EC895}" type="presParOf" srcId="{CC695102-874D-4922-B9F3-772101048E2B}" destId="{F2090591-4752-4316-B205-6D391C816C2F}" srcOrd="0" destOrd="0" presId="urn:microsoft.com/office/officeart/2005/8/layout/hProcess10#4"/>
    <dgm:cxn modelId="{37192247-BC00-4538-AF98-2974BF325802}" type="presParOf" srcId="{5DB7BD7F-BB6D-4FEB-AF6F-08749CA98B59}" destId="{92CA737E-9167-418C-8896-4D7DBF216C2D}" srcOrd="2" destOrd="0" presId="urn:microsoft.com/office/officeart/2005/8/layout/hProcess10#4"/>
    <dgm:cxn modelId="{412E2C2A-AC0B-44FD-ADB2-98B3877D5463}" type="presParOf" srcId="{92CA737E-9167-418C-8896-4D7DBF216C2D}" destId="{8C22E51C-CC42-4AEB-A210-B509F3C560AA}" srcOrd="0" destOrd="0" presId="urn:microsoft.com/office/officeart/2005/8/layout/hProcess10#4"/>
    <dgm:cxn modelId="{546A0ADE-77AD-407E-95A2-D8932227B26D}" type="presParOf" srcId="{92CA737E-9167-418C-8896-4D7DBF216C2D}" destId="{A6411057-F883-4FD9-8D45-3EE30D09F795}" srcOrd="1" destOrd="0" presId="urn:microsoft.com/office/officeart/2005/8/layout/hProcess10#4"/>
    <dgm:cxn modelId="{C7B10DEC-3DEB-4347-9008-C9CB9D941140}" type="presParOf" srcId="{5DB7BD7F-BB6D-4FEB-AF6F-08749CA98B59}" destId="{043C5A8C-DA65-4949-BB52-6ECEC64C0A8F}" srcOrd="3" destOrd="0" presId="urn:microsoft.com/office/officeart/2005/8/layout/hProcess10#4"/>
    <dgm:cxn modelId="{FCFAD8F7-17B8-414B-8324-693402CA1A15}" type="presParOf" srcId="{043C5A8C-DA65-4949-BB52-6ECEC64C0A8F}" destId="{F0A17A37-2A50-4A31-A52E-D0EF64AC7FB1}" srcOrd="0" destOrd="0" presId="urn:microsoft.com/office/officeart/2005/8/layout/hProcess10#4"/>
    <dgm:cxn modelId="{0306B886-E727-4709-B9EB-50D32752EDD5}" type="presParOf" srcId="{5DB7BD7F-BB6D-4FEB-AF6F-08749CA98B59}" destId="{4F716F68-6D3C-4D92-9B4F-F9922BBCC025}" srcOrd="4" destOrd="0" presId="urn:microsoft.com/office/officeart/2005/8/layout/hProcess10#4"/>
    <dgm:cxn modelId="{1FC7D3F6-3FFE-4536-BFE8-BC54A7048401}" type="presParOf" srcId="{4F716F68-6D3C-4D92-9B4F-F9922BBCC025}" destId="{20C69E83-3BAE-4C85-AFFD-CB6A598F6ED4}" srcOrd="0" destOrd="0" presId="urn:microsoft.com/office/officeart/2005/8/layout/hProcess10#4"/>
    <dgm:cxn modelId="{CC4047B0-EF3E-43B2-9E96-440FEA1D8DD0}" type="presParOf" srcId="{4F716F68-6D3C-4D92-9B4F-F9922BBCC025}" destId="{16FD10E8-63D7-4D47-BE96-C584174EB429}" srcOrd="1" destOrd="0" presId="urn:microsoft.com/office/officeart/2005/8/layout/hProcess10#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D877BB-D7FA-4056-A494-763EDECD1D41}">
      <dsp:nvSpPr>
        <dsp:cNvPr id="0" name=""/>
        <dsp:cNvSpPr/>
      </dsp:nvSpPr>
      <dsp:spPr>
        <a:xfrm>
          <a:off x="413766" y="170370"/>
          <a:ext cx="1814416" cy="1285874"/>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F1F31D58-7E4C-4C3A-A36E-FFB84C56A35B}">
      <dsp:nvSpPr>
        <dsp:cNvPr id="0" name=""/>
        <dsp:cNvSpPr/>
      </dsp:nvSpPr>
      <dsp:spPr>
        <a:xfrm>
          <a:off x="413754" y="0"/>
          <a:ext cx="1839314" cy="1512747"/>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Wider Origins of the Deviant Act</a:t>
          </a:r>
          <a:endParaRPr lang="en-GB" sz="2200" kern="1200" dirty="0"/>
        </a:p>
      </dsp:txBody>
      <dsp:txXfrm>
        <a:off x="458061" y="44307"/>
        <a:ext cx="1750700" cy="1424133"/>
      </dsp:txXfrm>
    </dsp:sp>
    <dsp:sp modelId="{5626F390-6E5B-4C86-BD31-5378CA2A8B9D}">
      <dsp:nvSpPr>
        <dsp:cNvPr id="0" name=""/>
        <dsp:cNvSpPr/>
      </dsp:nvSpPr>
      <dsp:spPr>
        <a:xfrm rot="119">
          <a:off x="2254455" y="450209"/>
          <a:ext cx="1170633" cy="642123"/>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2254455" y="578631"/>
        <a:ext cx="977996" cy="385273"/>
      </dsp:txXfrm>
    </dsp:sp>
    <dsp:sp modelId="{73B27C47-8E48-4813-A1D1-449914CC9DFD}">
      <dsp:nvSpPr>
        <dsp:cNvPr id="0" name=""/>
        <dsp:cNvSpPr/>
      </dsp:nvSpPr>
      <dsp:spPr>
        <a:xfrm>
          <a:off x="3393114" y="0"/>
          <a:ext cx="1814416" cy="1461693"/>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8040B1-89F7-4F77-9130-8A98486703D0}">
      <dsp:nvSpPr>
        <dsp:cNvPr id="0" name=""/>
        <dsp:cNvSpPr/>
      </dsp:nvSpPr>
      <dsp:spPr>
        <a:xfrm>
          <a:off x="3380667" y="0"/>
          <a:ext cx="1839314" cy="151274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Immediate Origins of the Deviant Act</a:t>
          </a:r>
          <a:endParaRPr lang="en-GB" sz="2200" kern="1200" dirty="0"/>
        </a:p>
      </dsp:txBody>
      <dsp:txXfrm>
        <a:off x="3424974" y="44307"/>
        <a:ext cx="1750700" cy="1424133"/>
      </dsp:txXfrm>
    </dsp:sp>
    <dsp:sp modelId="{041DFDBF-AF9A-402A-B173-281CF6BAC875}">
      <dsp:nvSpPr>
        <dsp:cNvPr id="0" name=""/>
        <dsp:cNvSpPr/>
      </dsp:nvSpPr>
      <dsp:spPr>
        <a:xfrm rot="518242">
          <a:off x="5098691" y="830455"/>
          <a:ext cx="1933126" cy="706336"/>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099893" y="955810"/>
        <a:ext cx="1721225" cy="423802"/>
      </dsp:txXfrm>
    </dsp:sp>
    <dsp:sp modelId="{A1036657-8EB0-4163-A6C5-4A6205A0B778}">
      <dsp:nvSpPr>
        <dsp:cNvPr id="0" name=""/>
        <dsp:cNvSpPr/>
      </dsp:nvSpPr>
      <dsp:spPr>
        <a:xfrm>
          <a:off x="6834973" y="1341691"/>
          <a:ext cx="911235" cy="63675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D03EA69E-BE2E-4DA7-A792-97D2B56AA439}">
      <dsp:nvSpPr>
        <dsp:cNvPr id="0" name=""/>
        <dsp:cNvSpPr/>
      </dsp:nvSpPr>
      <dsp:spPr>
        <a:xfrm>
          <a:off x="6821512" y="1278089"/>
          <a:ext cx="1839314" cy="1512747"/>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The Actual Act</a:t>
          </a:r>
          <a:endParaRPr lang="en-GB" sz="2200" kern="1200" dirty="0"/>
        </a:p>
      </dsp:txBody>
      <dsp:txXfrm>
        <a:off x="6865819" y="1322396"/>
        <a:ext cx="1750700" cy="1424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BFDE4A-822E-4B73-A92E-CF176E729C01}">
      <dsp:nvSpPr>
        <dsp:cNvPr id="0" name=""/>
        <dsp:cNvSpPr/>
      </dsp:nvSpPr>
      <dsp:spPr>
        <a:xfrm>
          <a:off x="1089284" y="1086611"/>
          <a:ext cx="1237558" cy="89357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75249BD-809E-4A3A-9A18-AE11635A64D2}">
      <dsp:nvSpPr>
        <dsp:cNvPr id="0" name=""/>
        <dsp:cNvSpPr/>
      </dsp:nvSpPr>
      <dsp:spPr>
        <a:xfrm>
          <a:off x="521263" y="780897"/>
          <a:ext cx="2373604" cy="1505000"/>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Outcome of the Social Reaction to a Deviant's Further Action	</a:t>
          </a:r>
          <a:endParaRPr lang="en-GB" sz="2200" kern="1200" dirty="0"/>
        </a:p>
      </dsp:txBody>
      <dsp:txXfrm>
        <a:off x="565343" y="824977"/>
        <a:ext cx="2285444" cy="1416840"/>
      </dsp:txXfrm>
    </dsp:sp>
    <dsp:sp modelId="{CC695102-874D-4922-B9F3-772101048E2B}">
      <dsp:nvSpPr>
        <dsp:cNvPr id="0" name=""/>
        <dsp:cNvSpPr/>
      </dsp:nvSpPr>
      <dsp:spPr>
        <a:xfrm rot="12054727">
          <a:off x="2594382" y="1769209"/>
          <a:ext cx="1296272" cy="64286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2780891" y="1932202"/>
        <a:ext cx="1103411" cy="385721"/>
      </dsp:txXfrm>
    </dsp:sp>
    <dsp:sp modelId="{8C22E51C-CC42-4AEB-A210-B509F3C560AA}">
      <dsp:nvSpPr>
        <dsp:cNvPr id="0" name=""/>
        <dsp:cNvSpPr/>
      </dsp:nvSpPr>
      <dsp:spPr>
        <a:xfrm>
          <a:off x="4070986" y="2171738"/>
          <a:ext cx="1077205" cy="83073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6411057-F883-4FD9-8D45-3EE30D09F795}">
      <dsp:nvSpPr>
        <dsp:cNvPr id="0" name=""/>
        <dsp:cNvSpPr/>
      </dsp:nvSpPr>
      <dsp:spPr>
        <a:xfrm>
          <a:off x="3505601" y="1946389"/>
          <a:ext cx="2214736" cy="140705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Wider Origins of the Deviant Reaction</a:t>
          </a:r>
          <a:endParaRPr lang="en-GB" sz="2200" kern="1200" dirty="0"/>
        </a:p>
      </dsp:txBody>
      <dsp:txXfrm>
        <a:off x="3546812" y="1987600"/>
        <a:ext cx="2132314" cy="1324636"/>
      </dsp:txXfrm>
    </dsp:sp>
    <dsp:sp modelId="{043C5A8C-DA65-4949-BB52-6ECEC64C0A8F}">
      <dsp:nvSpPr>
        <dsp:cNvPr id="0" name=""/>
        <dsp:cNvSpPr/>
      </dsp:nvSpPr>
      <dsp:spPr>
        <a:xfrm rot="10865028">
          <a:off x="5545581" y="2143847"/>
          <a:ext cx="1172492" cy="69992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755538" y="2285817"/>
        <a:ext cx="962516" cy="419952"/>
      </dsp:txXfrm>
    </dsp:sp>
    <dsp:sp modelId="{20C69E83-3BAE-4C85-AFFD-CB6A598F6ED4}">
      <dsp:nvSpPr>
        <dsp:cNvPr id="0" name=""/>
        <dsp:cNvSpPr/>
      </dsp:nvSpPr>
      <dsp:spPr>
        <a:xfrm>
          <a:off x="7021783" y="1930863"/>
          <a:ext cx="645839" cy="977214"/>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6FD10E8-63D7-4D47-BE96-C584174EB429}">
      <dsp:nvSpPr>
        <dsp:cNvPr id="0" name=""/>
        <dsp:cNvSpPr/>
      </dsp:nvSpPr>
      <dsp:spPr>
        <a:xfrm>
          <a:off x="6584987" y="1698364"/>
          <a:ext cx="2040838" cy="152740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smtClean="0">
              <a:latin typeface="Arial" pitchFamily="34" charset="0"/>
              <a:cs typeface="Arial" pitchFamily="34" charset="0"/>
            </a:rPr>
            <a:t>Immediate Origins of a Social Reaction</a:t>
          </a:r>
          <a:endParaRPr lang="en-GB" sz="2200" kern="1200" dirty="0"/>
        </a:p>
      </dsp:txBody>
      <dsp:txXfrm>
        <a:off x="6629723" y="1743100"/>
        <a:ext cx="1951366" cy="14379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D877BB-D7FA-4056-A494-763EDECD1D41}">
      <dsp:nvSpPr>
        <dsp:cNvPr id="0" name=""/>
        <dsp:cNvSpPr/>
      </dsp:nvSpPr>
      <dsp:spPr>
        <a:xfrm>
          <a:off x="413766" y="170370"/>
          <a:ext cx="1814416" cy="1285874"/>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F1F31D58-7E4C-4C3A-A36E-FFB84C56A35B}">
      <dsp:nvSpPr>
        <dsp:cNvPr id="0" name=""/>
        <dsp:cNvSpPr/>
      </dsp:nvSpPr>
      <dsp:spPr>
        <a:xfrm>
          <a:off x="413754" y="0"/>
          <a:ext cx="1839314" cy="1512747"/>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b="1" kern="1200" dirty="0" smtClean="0">
              <a:solidFill>
                <a:srgbClr val="000000"/>
              </a:solidFill>
              <a:latin typeface="Arial" pitchFamily="34" charset="0"/>
              <a:cs typeface="Arial" pitchFamily="34" charset="0"/>
            </a:rPr>
            <a:t>A theory of culture</a:t>
          </a:r>
          <a:endParaRPr lang="en-GB" sz="2300" b="1" kern="1200" dirty="0"/>
        </a:p>
      </dsp:txBody>
      <dsp:txXfrm>
        <a:off x="458061" y="44307"/>
        <a:ext cx="1750700" cy="1424133"/>
      </dsp:txXfrm>
    </dsp:sp>
    <dsp:sp modelId="{5626F390-6E5B-4C86-BD31-5378CA2A8B9D}">
      <dsp:nvSpPr>
        <dsp:cNvPr id="0" name=""/>
        <dsp:cNvSpPr/>
      </dsp:nvSpPr>
      <dsp:spPr>
        <a:xfrm rot="119">
          <a:off x="2254455" y="450209"/>
          <a:ext cx="1170633" cy="642123"/>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2254455" y="578631"/>
        <a:ext cx="977996" cy="385273"/>
      </dsp:txXfrm>
    </dsp:sp>
    <dsp:sp modelId="{73B27C47-8E48-4813-A1D1-449914CC9DFD}">
      <dsp:nvSpPr>
        <dsp:cNvPr id="0" name=""/>
        <dsp:cNvSpPr/>
      </dsp:nvSpPr>
      <dsp:spPr>
        <a:xfrm>
          <a:off x="3393114" y="0"/>
          <a:ext cx="1814416" cy="1461693"/>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8040B1-89F7-4F77-9130-8A98486703D0}">
      <dsp:nvSpPr>
        <dsp:cNvPr id="0" name=""/>
        <dsp:cNvSpPr/>
      </dsp:nvSpPr>
      <dsp:spPr>
        <a:xfrm>
          <a:off x="3380667" y="0"/>
          <a:ext cx="1839314" cy="151274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b="1" kern="1200" dirty="0" smtClean="0">
              <a:solidFill>
                <a:srgbClr val="000000"/>
              </a:solidFill>
              <a:latin typeface="Arial" pitchFamily="34" charset="0"/>
              <a:cs typeface="Arial" pitchFamily="34" charset="0"/>
            </a:rPr>
            <a:t>A sense of subculture</a:t>
          </a:r>
          <a:endParaRPr lang="en-GB" sz="2300" b="1" kern="1200" dirty="0"/>
        </a:p>
      </dsp:txBody>
      <dsp:txXfrm>
        <a:off x="3424974" y="44307"/>
        <a:ext cx="1750700" cy="1424133"/>
      </dsp:txXfrm>
    </dsp:sp>
    <dsp:sp modelId="{041DFDBF-AF9A-402A-B173-281CF6BAC875}">
      <dsp:nvSpPr>
        <dsp:cNvPr id="0" name=""/>
        <dsp:cNvSpPr/>
      </dsp:nvSpPr>
      <dsp:spPr>
        <a:xfrm rot="518242">
          <a:off x="5098691" y="830455"/>
          <a:ext cx="1933126" cy="706336"/>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5099893" y="955810"/>
        <a:ext cx="1721225" cy="423802"/>
      </dsp:txXfrm>
    </dsp:sp>
    <dsp:sp modelId="{A1036657-8EB0-4163-A6C5-4A6205A0B778}">
      <dsp:nvSpPr>
        <dsp:cNvPr id="0" name=""/>
        <dsp:cNvSpPr/>
      </dsp:nvSpPr>
      <dsp:spPr>
        <a:xfrm>
          <a:off x="6834973" y="1341691"/>
          <a:ext cx="911235" cy="63675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D03EA69E-BE2E-4DA7-A792-97D2B56AA439}">
      <dsp:nvSpPr>
        <dsp:cNvPr id="0" name=""/>
        <dsp:cNvSpPr/>
      </dsp:nvSpPr>
      <dsp:spPr>
        <a:xfrm>
          <a:off x="6821512" y="1278089"/>
          <a:ext cx="1839314" cy="1512747"/>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b="1" kern="1200" dirty="0" smtClean="0">
              <a:latin typeface="Arial" pitchFamily="34" charset="0"/>
              <a:cs typeface="Arial" pitchFamily="34" charset="0"/>
            </a:rPr>
            <a:t>The Actual Act</a:t>
          </a:r>
          <a:endParaRPr lang="en-GB" sz="2300" kern="1200" dirty="0"/>
        </a:p>
      </dsp:txBody>
      <dsp:txXfrm>
        <a:off x="6865819" y="1322396"/>
        <a:ext cx="1750700" cy="14241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BFDE4A-822E-4B73-A92E-CF176E729C01}">
      <dsp:nvSpPr>
        <dsp:cNvPr id="0" name=""/>
        <dsp:cNvSpPr/>
      </dsp:nvSpPr>
      <dsp:spPr>
        <a:xfrm>
          <a:off x="1089284" y="1086611"/>
          <a:ext cx="1237558" cy="89357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75249BD-809E-4A3A-9A18-AE11635A64D2}">
      <dsp:nvSpPr>
        <dsp:cNvPr id="0" name=""/>
        <dsp:cNvSpPr/>
      </dsp:nvSpPr>
      <dsp:spPr>
        <a:xfrm>
          <a:off x="521263" y="780897"/>
          <a:ext cx="2373604" cy="1505000"/>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b="1" kern="1200" dirty="0" smtClean="0">
              <a:latin typeface="Arial" pitchFamily="34" charset="0"/>
              <a:cs typeface="Arial" pitchFamily="34" charset="0"/>
            </a:rPr>
            <a:t>Society’s reaction</a:t>
          </a:r>
          <a:endParaRPr lang="en-GB" sz="2600" kern="1200" dirty="0"/>
        </a:p>
      </dsp:txBody>
      <dsp:txXfrm>
        <a:off x="565343" y="824977"/>
        <a:ext cx="2285444" cy="1416840"/>
      </dsp:txXfrm>
    </dsp:sp>
    <dsp:sp modelId="{CC695102-874D-4922-B9F3-772101048E2B}">
      <dsp:nvSpPr>
        <dsp:cNvPr id="0" name=""/>
        <dsp:cNvSpPr/>
      </dsp:nvSpPr>
      <dsp:spPr>
        <a:xfrm rot="12054727">
          <a:off x="2594382" y="1769209"/>
          <a:ext cx="1296272" cy="64286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en-GB" sz="2700" kern="1200"/>
        </a:p>
      </dsp:txBody>
      <dsp:txXfrm>
        <a:off x="2780891" y="1932202"/>
        <a:ext cx="1103411" cy="385721"/>
      </dsp:txXfrm>
    </dsp:sp>
    <dsp:sp modelId="{8C22E51C-CC42-4AEB-A210-B509F3C560AA}">
      <dsp:nvSpPr>
        <dsp:cNvPr id="0" name=""/>
        <dsp:cNvSpPr/>
      </dsp:nvSpPr>
      <dsp:spPr>
        <a:xfrm>
          <a:off x="4070986" y="2171738"/>
          <a:ext cx="1077205" cy="830732"/>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6411057-F883-4FD9-8D45-3EE30D09F795}">
      <dsp:nvSpPr>
        <dsp:cNvPr id="0" name=""/>
        <dsp:cNvSpPr/>
      </dsp:nvSpPr>
      <dsp:spPr>
        <a:xfrm>
          <a:off x="3505601" y="1946389"/>
          <a:ext cx="2214736" cy="140705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b="1" kern="1200" dirty="0" smtClean="0">
              <a:solidFill>
                <a:srgbClr val="000000"/>
              </a:solidFill>
              <a:latin typeface="Arial" pitchFamily="34" charset="0"/>
              <a:cs typeface="Arial" pitchFamily="34" charset="0"/>
            </a:rPr>
            <a:t>Deviant reaction</a:t>
          </a:r>
          <a:endParaRPr lang="en-GB" sz="2600" b="1" kern="1200" dirty="0"/>
        </a:p>
      </dsp:txBody>
      <dsp:txXfrm>
        <a:off x="3546812" y="1987600"/>
        <a:ext cx="2132314" cy="1324636"/>
      </dsp:txXfrm>
    </dsp:sp>
    <dsp:sp modelId="{043C5A8C-DA65-4949-BB52-6ECEC64C0A8F}">
      <dsp:nvSpPr>
        <dsp:cNvPr id="0" name=""/>
        <dsp:cNvSpPr/>
      </dsp:nvSpPr>
      <dsp:spPr>
        <a:xfrm rot="10865028">
          <a:off x="5545581" y="2143847"/>
          <a:ext cx="1172492" cy="699920"/>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innerShdw blurRad="63500" dist="50800" dir="8100000">
            <a:prstClr val="black">
              <a:alpha val="50000"/>
            </a:prstClr>
          </a:inn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GB" sz="3000" kern="1200"/>
        </a:p>
      </dsp:txBody>
      <dsp:txXfrm>
        <a:off x="5755538" y="2285817"/>
        <a:ext cx="962516" cy="419952"/>
      </dsp:txXfrm>
    </dsp:sp>
    <dsp:sp modelId="{20C69E83-3BAE-4C85-AFFD-CB6A598F6ED4}">
      <dsp:nvSpPr>
        <dsp:cNvPr id="0" name=""/>
        <dsp:cNvSpPr/>
      </dsp:nvSpPr>
      <dsp:spPr>
        <a:xfrm>
          <a:off x="7021783" y="1930863"/>
          <a:ext cx="645839" cy="977214"/>
        </a:xfrm>
        <a:prstGeom prst="roundRect">
          <a:avLst>
            <a:gd name="adj" fmla="val 1000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6FD10E8-63D7-4D47-BE96-C584174EB429}">
      <dsp:nvSpPr>
        <dsp:cNvPr id="0" name=""/>
        <dsp:cNvSpPr/>
      </dsp:nvSpPr>
      <dsp:spPr>
        <a:xfrm>
          <a:off x="6584987" y="1698364"/>
          <a:ext cx="2040838" cy="152740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b="1" kern="1200" dirty="0" smtClean="0">
              <a:solidFill>
                <a:srgbClr val="000000"/>
              </a:solidFill>
              <a:latin typeface="Arial" pitchFamily="34" charset="0"/>
              <a:cs typeface="Arial" pitchFamily="34" charset="0"/>
            </a:rPr>
            <a:t>Subcultural reaction</a:t>
          </a:r>
          <a:endParaRPr lang="en-GB" sz="2500" b="1" kern="1200" dirty="0"/>
        </a:p>
      </dsp:txBody>
      <dsp:txXfrm>
        <a:off x="6629723" y="1743100"/>
        <a:ext cx="1951366" cy="14379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0#2">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0#3">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0#4">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1BF2821-9D39-45A8-A6CA-8BC5FC3C8C62}" type="datetimeFigureOut">
              <a:rPr lang="en-US"/>
              <a:pPr>
                <a:defRPr/>
              </a:pPr>
              <a:t>8/31/2010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5847AEF-3517-4685-9892-E20C5F2BC36E}" type="slidenum">
              <a:rPr lang="en-GB"/>
              <a:pPr>
                <a:defRPr/>
              </a:pPr>
              <a:t>‹#›</a:t>
            </a:fld>
            <a:endParaRPr lang="en-GB"/>
          </a:p>
        </p:txBody>
      </p:sp>
    </p:spTree>
    <p:extLst>
      <p:ext uri="{BB962C8B-B14F-4D97-AF65-F5344CB8AC3E}">
        <p14:creationId xmlns:p14="http://schemas.microsoft.com/office/powerpoint/2010/main" val="2851724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spcBef>
                <a:spcPct val="0"/>
              </a:spcBef>
            </a:pPr>
            <a:r>
              <a:rPr lang="en-GB" sz="1100" b="1" smtClean="0">
                <a:latin typeface="Arial" charset="0"/>
                <a:cs typeface="Arial" charset="0"/>
              </a:rPr>
              <a:t>Teaching Notes</a:t>
            </a:r>
          </a:p>
          <a:p>
            <a:pPr algn="ctr" eaLnBrk="1" hangingPunct="1">
              <a:spcBef>
                <a:spcPct val="0"/>
              </a:spcBef>
            </a:pPr>
            <a:endParaRPr lang="en-GB" sz="1100" b="1" smtClean="0">
              <a:latin typeface="Arial" charset="0"/>
              <a:cs typeface="Arial" charset="0"/>
            </a:endParaRPr>
          </a:p>
          <a:p>
            <a:pPr algn="ctr" eaLnBrk="1" hangingPunct="1">
              <a:spcBef>
                <a:spcPct val="0"/>
              </a:spcBef>
            </a:pPr>
            <a:r>
              <a:rPr lang="en-GB" sz="1100" b="1" smtClean="0">
                <a:latin typeface="Arial" charset="0"/>
                <a:cs typeface="Arial" charset="0"/>
              </a:rPr>
              <a:t>The New Criminology</a:t>
            </a:r>
          </a:p>
          <a:p>
            <a:pPr eaLnBrk="1" hangingPunct="1">
              <a:spcBef>
                <a:spcPct val="0"/>
              </a:spcBef>
            </a:pPr>
            <a:endParaRPr lang="en-GB" sz="1100" b="1"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The New Criminology:  Taylor, Walton </a:t>
            </a:r>
            <a:r>
              <a:rPr lang="en-GB" sz="1100" smtClean="0">
                <a:latin typeface="Arial" charset="0"/>
                <a:cs typeface="Arial" charset="0"/>
              </a:rPr>
              <a:t>and</a:t>
            </a:r>
            <a:r>
              <a:rPr lang="en-GB" sz="1100" b="1" smtClean="0">
                <a:latin typeface="Arial" charset="0"/>
                <a:cs typeface="Arial" charset="0"/>
              </a:rPr>
              <a:t> Young (1973)</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Wider Origins of the Deviant Act</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smtClean="0">
                <a:latin typeface="Arial" charset="0"/>
                <a:cs typeface="Arial" charset="0"/>
              </a:rPr>
              <a:t>(A theory of culture)	</a:t>
            </a:r>
          </a:p>
          <a:p>
            <a:pPr eaLnBrk="1" hangingPunct="1">
              <a:spcBef>
                <a:spcPct val="0"/>
              </a:spcBef>
            </a:pPr>
            <a:r>
              <a:rPr lang="en-GB" sz="1100" smtClean="0">
                <a:latin typeface="Arial" charset="0"/>
                <a:cs typeface="Arial" charset="0"/>
              </a:rPr>
              <a:t>To understand deviance we must understand how structures of inequality, power and ideology operate in Capitalist society, whereby concepts of deviance are shaped at a very general. For example, 250 years ago to own black slaves in England was a sign of success; in contemporary Britain slave ownership is illegal.</a:t>
            </a: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Immediate Origins of the Deviant Act</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smtClean="0">
                <a:latin typeface="Arial" charset="0"/>
                <a:cs typeface="Arial" charset="0"/>
              </a:rPr>
              <a:t>(A sense of subculture)	</a:t>
            </a:r>
          </a:p>
          <a:p>
            <a:pPr eaLnBrk="1" hangingPunct="1">
              <a:spcBef>
                <a:spcPct val="0"/>
              </a:spcBef>
            </a:pPr>
            <a:r>
              <a:rPr lang="en-GB" sz="1100" smtClean="0">
                <a:latin typeface="Arial" charset="0"/>
                <a:cs typeface="Arial" charset="0"/>
              </a:rPr>
              <a:t>This involves understanding the specific relationship between the people involved in a particular act. An individual’s cultural background is, for example, a significant factor in explaining their conformity or deviance. We must, therefore, understand how people are socialised - someone whose family background, for example, is steeped in racist ideology may be more likely to commit race-hate crimes than someone who has no such family background. </a:t>
            </a: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The Actual Act</a:t>
            </a:r>
            <a:r>
              <a:rPr lang="en-GB" sz="1100" smtClean="0">
                <a:latin typeface="Arial" charset="0"/>
                <a:cs typeface="Arial" charset="0"/>
              </a:rPr>
              <a:t>	</a:t>
            </a:r>
          </a:p>
          <a:p>
            <a:pPr eaLnBrk="1" hangingPunct="1">
              <a:spcBef>
                <a:spcPct val="0"/>
              </a:spcBef>
            </a:pPr>
            <a:r>
              <a:rPr lang="en-GB" sz="1100" smtClean="0">
                <a:latin typeface="Arial" charset="0"/>
                <a:cs typeface="Arial" charset="0"/>
              </a:rPr>
              <a:t>What people </a:t>
            </a:r>
            <a:r>
              <a:rPr lang="en-GB" sz="1100" i="1" smtClean="0">
                <a:latin typeface="Arial" charset="0"/>
                <a:cs typeface="Arial" charset="0"/>
              </a:rPr>
              <a:t>do</a:t>
            </a:r>
            <a:r>
              <a:rPr lang="en-GB" sz="1100" smtClean="0">
                <a:latin typeface="Arial" charset="0"/>
                <a:cs typeface="Arial" charset="0"/>
              </a:rPr>
              <a:t> is as important as what they </a:t>
            </a:r>
            <a:r>
              <a:rPr lang="en-GB" sz="1100" i="1" smtClean="0">
                <a:latin typeface="Arial" charset="0"/>
                <a:cs typeface="Arial" charset="0"/>
              </a:rPr>
              <a:t>believe</a:t>
            </a:r>
            <a:r>
              <a:rPr lang="en-GB" sz="1100" smtClean="0">
                <a:latin typeface="Arial" charset="0"/>
                <a:cs typeface="Arial" charset="0"/>
              </a:rPr>
              <a:t>. It’s possible, for example, to believe in white racial superiority without ever committing an act of racial violence. We need, therefore, to understand the factors surrounding any </a:t>
            </a:r>
            <a:r>
              <a:rPr lang="en-GB" sz="1100" i="1" smtClean="0">
                <a:latin typeface="Arial" charset="0"/>
                <a:cs typeface="Arial" charset="0"/>
              </a:rPr>
              <a:t>decision</a:t>
            </a:r>
            <a:r>
              <a:rPr lang="en-GB" sz="1100" smtClean="0">
                <a:latin typeface="Arial" charset="0"/>
                <a:cs typeface="Arial" charset="0"/>
              </a:rPr>
              <a:t> to deviate - which involves understanding the </a:t>
            </a:r>
            <a:r>
              <a:rPr lang="en-GB" sz="1100" i="1" smtClean="0">
                <a:latin typeface="Arial" charset="0"/>
                <a:cs typeface="Arial" charset="0"/>
              </a:rPr>
              <a:t>rational choices</a:t>
            </a:r>
            <a:r>
              <a:rPr lang="en-GB" sz="1100" smtClean="0">
                <a:latin typeface="Arial" charset="0"/>
                <a:cs typeface="Arial" charset="0"/>
              </a:rPr>
              <a:t> and offender makes.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Immediate Origins of a Social Reaction</a:t>
            </a:r>
            <a:endParaRPr lang="en-GB" sz="1100" smtClean="0">
              <a:latin typeface="Arial" charset="0"/>
              <a:cs typeface="Arial" charset="0"/>
            </a:endParaRP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(Subcultural reactions)	</a:t>
            </a:r>
          </a:p>
          <a:p>
            <a:pPr eaLnBrk="1" hangingPunct="1">
              <a:spcBef>
                <a:spcPct val="0"/>
              </a:spcBef>
            </a:pPr>
            <a:r>
              <a:rPr lang="en-GB" sz="1100" smtClean="0">
                <a:latin typeface="Arial" charset="0"/>
                <a:cs typeface="Arial" charset="0"/>
              </a:rPr>
              <a:t>How people react to what someone does is crucial, both in terms of </a:t>
            </a:r>
            <a:r>
              <a:rPr lang="en-GB" sz="1100" i="1" smtClean="0">
                <a:latin typeface="Arial" charset="0"/>
                <a:cs typeface="Arial" charset="0"/>
              </a:rPr>
              <a:t>physical reaction</a:t>
            </a:r>
            <a:r>
              <a:rPr lang="en-GB" sz="1100" smtClean="0">
                <a:latin typeface="Arial" charset="0"/>
                <a:cs typeface="Arial" charset="0"/>
              </a:rPr>
              <a:t> (revulsion, disgust, congratulation…) and how they </a:t>
            </a:r>
            <a:r>
              <a:rPr lang="en-GB" sz="1100" i="1" smtClean="0">
                <a:latin typeface="Arial" charset="0"/>
                <a:cs typeface="Arial" charset="0"/>
              </a:rPr>
              <a:t>label</a:t>
            </a:r>
            <a:r>
              <a:rPr lang="en-GB" sz="1100" smtClean="0">
                <a:latin typeface="Arial" charset="0"/>
                <a:cs typeface="Arial" charset="0"/>
              </a:rPr>
              <a:t> the behaviour (deviant or non deviant) in terms of particular (subcultural) standards. The reaction of control agencies such as the media and the police will also be significant.</a:t>
            </a: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Wider Origins of the Deviant Reaction</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smtClean="0">
                <a:latin typeface="Arial" charset="0"/>
                <a:cs typeface="Arial" charset="0"/>
              </a:rPr>
              <a:t>(Society’s reaction)	</a:t>
            </a:r>
          </a:p>
          <a:p>
            <a:pPr eaLnBrk="1" hangingPunct="1">
              <a:spcBef>
                <a:spcPct val="0"/>
              </a:spcBef>
            </a:pPr>
            <a:r>
              <a:rPr lang="en-GB" sz="1100" smtClean="0">
                <a:latin typeface="Arial" charset="0"/>
                <a:cs typeface="Arial" charset="0"/>
              </a:rPr>
              <a:t>This examines how the (labelled) deviant “reacts to the reaction of others”; do they accept or reject the deviant label, for example? Do they have the power to deflect any social reaction (something related to the individual’s structural location in society, conditioned by factors such as class, gender, age and mental competence?</a:t>
            </a: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Outcome of the Social Reaction to a Deviant's Further Action</a:t>
            </a:r>
            <a:r>
              <a:rPr lang="en-GB" sz="1100" smtClean="0">
                <a:latin typeface="Arial" charset="0"/>
                <a:cs typeface="Arial" charset="0"/>
              </a:rPr>
              <a:t>:	</a:t>
            </a:r>
          </a:p>
          <a:p>
            <a:pPr eaLnBrk="1" hangingPunct="1">
              <a:spcBef>
                <a:spcPct val="0"/>
              </a:spcBef>
            </a:pPr>
            <a:r>
              <a:rPr lang="en-GB" sz="1100" smtClean="0">
                <a:latin typeface="Arial" charset="0"/>
                <a:cs typeface="Arial" charset="0"/>
              </a:rPr>
              <a:t>How the deviant “reacts to the social reaction” is significant on both a </a:t>
            </a:r>
            <a:r>
              <a:rPr lang="en-GB" sz="1100" i="1" smtClean="0">
                <a:latin typeface="Arial" charset="0"/>
                <a:cs typeface="Arial" charset="0"/>
              </a:rPr>
              <a:t>psychological</a:t>
            </a:r>
            <a:r>
              <a:rPr lang="en-GB" sz="1100" smtClean="0">
                <a:latin typeface="Arial" charset="0"/>
                <a:cs typeface="Arial" charset="0"/>
              </a:rPr>
              <a:t> (contempt, remorse and so forth) and social level - such as the ability or otherwise to mobilise forces (such as favourable articles in the press or the best lawyers) to defend / rationalise the original behaviour.</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 </a:t>
            </a:r>
            <a:endParaRPr lang="en-GB" sz="1100" smtClean="0">
              <a:latin typeface="Arial" charset="0"/>
              <a:cs typeface="Arial" charset="0"/>
            </a:endParaRPr>
          </a:p>
          <a:p>
            <a:pPr eaLnBrk="1" hangingPunct="1">
              <a:spcBef>
                <a:spcPct val="0"/>
              </a:spcBef>
            </a:pPr>
            <a:r>
              <a:rPr lang="en-GB" sz="1100" b="1" smtClean="0">
                <a:latin typeface="Arial" charset="0"/>
                <a:cs typeface="Arial" charset="0"/>
              </a:rPr>
              <a:t>The Nature of the Deviant Process as a Whole</a:t>
            </a:r>
            <a:endParaRPr lang="en-GB" sz="1100" smtClean="0">
              <a:latin typeface="Arial" charset="0"/>
              <a:cs typeface="Arial" charset="0"/>
            </a:endParaRP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We must look at the “process as a whole” (as outlined above) and the connections between each of the dimensions.</a:t>
            </a:r>
            <a:endParaRPr lang="en-GB" sz="1100" b="1" smtClean="0">
              <a:latin typeface="Arial" charset="0"/>
              <a:cs typeface="Arial" charset="0"/>
            </a:endParaRPr>
          </a:p>
          <a:p>
            <a:pPr eaLnBrk="1" hangingPunct="1">
              <a:spcBef>
                <a:spcPct val="0"/>
              </a:spcBef>
            </a:pPr>
            <a:endParaRPr lang="en-GB"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7C6A72-83ED-432E-9D19-108478717A04}"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CF30DE-1B04-4603-82FB-3540F17F6FE3}" type="slidenum">
              <a:rPr lang="en-GB"/>
              <a:pPr fontAlgn="base">
                <a:spcBef>
                  <a:spcPct val="0"/>
                </a:spcBef>
                <a:spcAft>
                  <a:spcPct val="0"/>
                </a:spcAft>
                <a:defRPr/>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1E6CCCF-EE9A-4A2F-98B3-B1D403C51630}"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8E2866A-82DC-4DB9-9B94-C53BA8F3369C}" type="slidenum">
              <a:rPr lang="en-GB"/>
              <a:pPr>
                <a:defRPr/>
              </a:pPr>
              <a:t>‹#›</a:t>
            </a:fld>
            <a:endParaRPr lang="en-GB"/>
          </a:p>
        </p:txBody>
      </p:sp>
    </p:spTree>
    <p:extLst>
      <p:ext uri="{BB962C8B-B14F-4D97-AF65-F5344CB8AC3E}">
        <p14:creationId xmlns:p14="http://schemas.microsoft.com/office/powerpoint/2010/main" val="40052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8B0A026-85AB-4CF1-B411-90F3B55BD884}"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29DA2E-16A8-4BB0-A31A-FC10B4E7E546}" type="slidenum">
              <a:rPr lang="en-GB"/>
              <a:pPr>
                <a:defRPr/>
              </a:pPr>
              <a:t>‹#›</a:t>
            </a:fld>
            <a:endParaRPr lang="en-GB"/>
          </a:p>
        </p:txBody>
      </p:sp>
    </p:spTree>
    <p:extLst>
      <p:ext uri="{BB962C8B-B14F-4D97-AF65-F5344CB8AC3E}">
        <p14:creationId xmlns:p14="http://schemas.microsoft.com/office/powerpoint/2010/main" val="330837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527FF3A-2722-4000-81CF-F0FB210FB0F5}"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78BDC29-B1AE-46DA-8733-E02F8E6F41D3}" type="slidenum">
              <a:rPr lang="en-GB"/>
              <a:pPr>
                <a:defRPr/>
              </a:pPr>
              <a:t>‹#›</a:t>
            </a:fld>
            <a:endParaRPr lang="en-GB"/>
          </a:p>
        </p:txBody>
      </p:sp>
    </p:spTree>
    <p:extLst>
      <p:ext uri="{BB962C8B-B14F-4D97-AF65-F5344CB8AC3E}">
        <p14:creationId xmlns:p14="http://schemas.microsoft.com/office/powerpoint/2010/main" val="226958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071CD39-1F65-47ED-B96C-9F4AB6262756}"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81C25F-1F95-4C63-A110-4B2AE669CD80}" type="slidenum">
              <a:rPr lang="en-GB"/>
              <a:pPr>
                <a:defRPr/>
              </a:pPr>
              <a:t>‹#›</a:t>
            </a:fld>
            <a:endParaRPr lang="en-GB"/>
          </a:p>
        </p:txBody>
      </p:sp>
    </p:spTree>
    <p:extLst>
      <p:ext uri="{BB962C8B-B14F-4D97-AF65-F5344CB8AC3E}">
        <p14:creationId xmlns:p14="http://schemas.microsoft.com/office/powerpoint/2010/main" val="2165529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5260F7F-833F-4345-BCBA-9E5BCAAA4DE0}"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3685475-607A-490A-A512-E2C727F0DD66}" type="slidenum">
              <a:rPr lang="en-GB"/>
              <a:pPr>
                <a:defRPr/>
              </a:pPr>
              <a:t>‹#›</a:t>
            </a:fld>
            <a:endParaRPr lang="en-GB"/>
          </a:p>
        </p:txBody>
      </p:sp>
    </p:spTree>
    <p:extLst>
      <p:ext uri="{BB962C8B-B14F-4D97-AF65-F5344CB8AC3E}">
        <p14:creationId xmlns:p14="http://schemas.microsoft.com/office/powerpoint/2010/main" val="810791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0AC5781-F9F9-4E71-AF87-21FC33A8E138}"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E09E44F-AECE-4418-9B7B-10372AA65341}" type="slidenum">
              <a:rPr lang="en-GB"/>
              <a:pPr>
                <a:defRPr/>
              </a:pPr>
              <a:t>‹#›</a:t>
            </a:fld>
            <a:endParaRPr lang="en-GB"/>
          </a:p>
        </p:txBody>
      </p:sp>
    </p:spTree>
    <p:extLst>
      <p:ext uri="{BB962C8B-B14F-4D97-AF65-F5344CB8AC3E}">
        <p14:creationId xmlns:p14="http://schemas.microsoft.com/office/powerpoint/2010/main" val="4132496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B6EEB04-7270-4BF2-9B53-D18BB50CA145}" type="datetimeFigureOut">
              <a:rPr lang="en-US"/>
              <a:pPr>
                <a:defRPr/>
              </a:pPr>
              <a:t>8/31/2010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A6B9ED2-994F-4940-8980-77ADB5DD4464}" type="slidenum">
              <a:rPr lang="en-GB"/>
              <a:pPr>
                <a:defRPr/>
              </a:pPr>
              <a:t>‹#›</a:t>
            </a:fld>
            <a:endParaRPr lang="en-GB"/>
          </a:p>
        </p:txBody>
      </p:sp>
    </p:spTree>
    <p:extLst>
      <p:ext uri="{BB962C8B-B14F-4D97-AF65-F5344CB8AC3E}">
        <p14:creationId xmlns:p14="http://schemas.microsoft.com/office/powerpoint/2010/main" val="370594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C04E63A-71A3-4426-8094-41C54BC1594A}" type="datetimeFigureOut">
              <a:rPr lang="en-US"/>
              <a:pPr>
                <a:defRPr/>
              </a:pPr>
              <a:t>8/31/2010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630C7B4-2B22-4AA6-AD00-163427F9AD31}" type="slidenum">
              <a:rPr lang="en-GB"/>
              <a:pPr>
                <a:defRPr/>
              </a:pPr>
              <a:t>‹#›</a:t>
            </a:fld>
            <a:endParaRPr lang="en-GB"/>
          </a:p>
        </p:txBody>
      </p:sp>
    </p:spTree>
    <p:extLst>
      <p:ext uri="{BB962C8B-B14F-4D97-AF65-F5344CB8AC3E}">
        <p14:creationId xmlns:p14="http://schemas.microsoft.com/office/powerpoint/2010/main" val="73561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A03610C-F767-4A5F-8503-0CA2C9187C59}" type="datetimeFigureOut">
              <a:rPr lang="en-US"/>
              <a:pPr>
                <a:defRPr/>
              </a:pPr>
              <a:t>8/31/2010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2657392-B019-4B6F-86F0-0E6E9576D0F2}" type="slidenum">
              <a:rPr lang="en-GB"/>
              <a:pPr>
                <a:defRPr/>
              </a:pPr>
              <a:t>‹#›</a:t>
            </a:fld>
            <a:endParaRPr lang="en-GB"/>
          </a:p>
        </p:txBody>
      </p:sp>
    </p:spTree>
    <p:extLst>
      <p:ext uri="{BB962C8B-B14F-4D97-AF65-F5344CB8AC3E}">
        <p14:creationId xmlns:p14="http://schemas.microsoft.com/office/powerpoint/2010/main" val="2405282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949A3E-0D73-42C8-A2DB-FA58B9B6B96E}"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B7F5113-5C80-4E3D-92B4-784382183897}" type="slidenum">
              <a:rPr lang="en-GB"/>
              <a:pPr>
                <a:defRPr/>
              </a:pPr>
              <a:t>‹#›</a:t>
            </a:fld>
            <a:endParaRPr lang="en-GB"/>
          </a:p>
        </p:txBody>
      </p:sp>
    </p:spTree>
    <p:extLst>
      <p:ext uri="{BB962C8B-B14F-4D97-AF65-F5344CB8AC3E}">
        <p14:creationId xmlns:p14="http://schemas.microsoft.com/office/powerpoint/2010/main" val="959893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613D8B-C3A6-4D42-BD01-C4A5CA541898}"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6C9F97E-4012-49E0-A4EC-544B6AE050C9}" type="slidenum">
              <a:rPr lang="en-GB"/>
              <a:pPr>
                <a:defRPr/>
              </a:pPr>
              <a:t>‹#›</a:t>
            </a:fld>
            <a:endParaRPr lang="en-GB"/>
          </a:p>
        </p:txBody>
      </p:sp>
    </p:spTree>
    <p:extLst>
      <p:ext uri="{BB962C8B-B14F-4D97-AF65-F5344CB8AC3E}">
        <p14:creationId xmlns:p14="http://schemas.microsoft.com/office/powerpoint/2010/main" val="3083823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067D542-08BD-4E8E-B38C-6CA12F0D47A7}" type="datetimeFigureOut">
              <a:rPr lang="en-US"/>
              <a:pPr>
                <a:defRPr/>
              </a:pPr>
              <a:t>8/31/2010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226A3DA-A133-4634-9BEE-5C9BE990FC9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srgbClr val="000000"/>
              </a:solidFill>
              <a:latin typeface="Arial"/>
              <a:ea typeface="Times New Roman"/>
              <a:cs typeface="Times New Roman"/>
            </a:endParaRPr>
          </a:p>
        </p:txBody>
      </p:sp>
      <p:sp>
        <p:nvSpPr>
          <p:cNvPr id="9" name="Rectangle 8"/>
          <p:cNvSpPr/>
          <p:nvPr/>
        </p:nvSpPr>
        <p:spPr>
          <a:xfrm>
            <a:off x="5929313" y="357188"/>
            <a:ext cx="2857500"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5" name="TextBox 11"/>
          <p:cNvSpPr txBox="1">
            <a:spLocks noChangeArrowheads="1"/>
          </p:cNvSpPr>
          <p:nvPr/>
        </p:nvSpPr>
        <p:spPr bwMode="auto">
          <a:xfrm>
            <a:off x="5929313" y="368300"/>
            <a:ext cx="2813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000" b="1">
                <a:solidFill>
                  <a:srgbClr val="000000"/>
                </a:solidFill>
                <a:latin typeface="Calibri" pitchFamily="34" charset="0"/>
                <a:cs typeface="Arial" charset="0"/>
              </a:rPr>
              <a:t>The New Criminology</a:t>
            </a:r>
          </a:p>
        </p:txBody>
      </p:sp>
      <p:graphicFrame>
        <p:nvGraphicFramePr>
          <p:cNvPr id="16" name="Diagram 15"/>
          <p:cNvGraphicFramePr/>
          <p:nvPr/>
        </p:nvGraphicFramePr>
        <p:xfrm>
          <a:off x="250825" y="1214422"/>
          <a:ext cx="875033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Diagram 16"/>
          <p:cNvGraphicFramePr/>
          <p:nvPr/>
        </p:nvGraphicFramePr>
        <p:xfrm>
          <a:off x="0" y="2794000"/>
          <a:ext cx="8893175"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2058" name="Group 28"/>
          <p:cNvGrpSpPr>
            <a:grpSpLocks/>
          </p:cNvGrpSpPr>
          <p:nvPr/>
        </p:nvGrpSpPr>
        <p:grpSpPr bwMode="auto">
          <a:xfrm>
            <a:off x="3500438" y="3000375"/>
            <a:ext cx="4406900" cy="1728788"/>
            <a:chOff x="3500430" y="3000372"/>
            <a:chExt cx="4406725" cy="1728467"/>
          </a:xfrm>
        </p:grpSpPr>
        <p:grpSp>
          <p:nvGrpSpPr>
            <p:cNvPr id="2064" name="Group 18"/>
            <p:cNvGrpSpPr>
              <a:grpSpLocks/>
            </p:cNvGrpSpPr>
            <p:nvPr/>
          </p:nvGrpSpPr>
          <p:grpSpPr bwMode="auto">
            <a:xfrm>
              <a:off x="3500430" y="3000372"/>
              <a:ext cx="2643206" cy="1357322"/>
              <a:chOff x="6488430" y="1164901"/>
              <a:chExt cx="1749648" cy="1512747"/>
            </a:xfrm>
          </p:grpSpPr>
          <p:sp>
            <p:nvSpPr>
              <p:cNvPr id="20" name="Rounded Rectangle 19"/>
              <p:cNvSpPr/>
              <p:nvPr/>
            </p:nvSpPr>
            <p:spPr>
              <a:xfrm>
                <a:off x="6488430" y="1164901"/>
                <a:ext cx="1749566" cy="1512456"/>
              </a:xfrm>
              <a:prstGeom prst="roundRect">
                <a:avLst>
                  <a:gd name="adj" fmla="val 10000"/>
                </a:avLst>
              </a:prstGeom>
            </p:spPr>
            <p:style>
              <a:lnRef idx="1">
                <a:schemeClr val="accent1"/>
              </a:lnRef>
              <a:fillRef idx="3">
                <a:schemeClr val="accent1"/>
              </a:fillRef>
              <a:effectRef idx="2">
                <a:schemeClr val="accent1"/>
              </a:effectRef>
              <a:fontRef idx="minor">
                <a:schemeClr val="lt1"/>
              </a:fontRef>
            </p:style>
          </p:sp>
          <p:sp>
            <p:nvSpPr>
              <p:cNvPr id="21" name="Rounded Rectangle 4"/>
              <p:cNvSpPr/>
              <p:nvPr/>
            </p:nvSpPr>
            <p:spPr>
              <a:xfrm>
                <a:off x="6532563" y="1209125"/>
                <a:ext cx="1661300" cy="1424007"/>
              </a:xfrm>
              <a:prstGeom prst="rect">
                <a:avLst/>
              </a:prstGeom>
            </p:spPr>
            <p:style>
              <a:lnRef idx="1">
                <a:schemeClr val="accent1"/>
              </a:lnRef>
              <a:fillRef idx="3">
                <a:schemeClr val="accent1"/>
              </a:fillRef>
              <a:effectRef idx="2">
                <a:schemeClr val="accent1"/>
              </a:effectRef>
              <a:fontRef idx="minor">
                <a:schemeClr val="lt1"/>
              </a:fontRef>
            </p:style>
            <p:txBody>
              <a:bodyPr lIns="80010" tIns="80010" rIns="80010" bIns="80010" spcCol="1270" anchor="ctr"/>
              <a:lstStyle/>
              <a:p>
                <a:pPr algn="ctr" defTabSz="933450" fontAlgn="auto">
                  <a:lnSpc>
                    <a:spcPct val="90000"/>
                  </a:lnSpc>
                  <a:spcBef>
                    <a:spcPts val="0"/>
                  </a:spcBef>
                  <a:spcAft>
                    <a:spcPct val="35000"/>
                  </a:spcAft>
                  <a:defRPr/>
                </a:pPr>
                <a:endParaRPr lang="en-GB" sz="2100" dirty="0"/>
              </a:p>
            </p:txBody>
          </p:sp>
        </p:grpSp>
        <p:sp>
          <p:nvSpPr>
            <p:cNvPr id="18" name="Rectangle 17"/>
            <p:cNvSpPr/>
            <p:nvPr/>
          </p:nvSpPr>
          <p:spPr>
            <a:xfrm>
              <a:off x="3786169" y="3219406"/>
              <a:ext cx="2143040" cy="923753"/>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fontAlgn="auto">
                <a:spcBef>
                  <a:spcPts val="0"/>
                </a:spcBef>
                <a:spcAft>
                  <a:spcPts val="0"/>
                </a:spcAft>
                <a:defRPr/>
              </a:pPr>
              <a:r>
                <a:rPr lang="en-GB" b="1" dirty="0">
                  <a:solidFill>
                    <a:schemeClr val="bg1"/>
                  </a:solidFill>
                  <a:latin typeface="Arial" pitchFamily="34" charset="0"/>
                  <a:cs typeface="Arial" pitchFamily="34" charset="0"/>
                </a:rPr>
                <a:t>The Nature of the Deviant Process as a Whole</a:t>
              </a:r>
            </a:p>
          </p:txBody>
        </p:sp>
        <p:grpSp>
          <p:nvGrpSpPr>
            <p:cNvPr id="4" name="Group 22"/>
            <p:cNvGrpSpPr/>
            <p:nvPr/>
          </p:nvGrpSpPr>
          <p:grpSpPr>
            <a:xfrm rot="5819530">
              <a:off x="6772962" y="3594646"/>
              <a:ext cx="1447154" cy="821232"/>
              <a:chOff x="5455010" y="741919"/>
              <a:chExt cx="1431718" cy="821576"/>
            </a:xfrm>
            <a:effectLst>
              <a:outerShdw blurRad="50800" dist="38100" dir="18900000" algn="bl" rotWithShape="0">
                <a:prstClr val="black">
                  <a:alpha val="40000"/>
                </a:prstClr>
              </a:outerShdw>
            </a:effectLst>
          </p:grpSpPr>
          <p:sp>
            <p:nvSpPr>
              <p:cNvPr id="24" name="Right Arrow 23"/>
              <p:cNvSpPr/>
              <p:nvPr/>
            </p:nvSpPr>
            <p:spPr>
              <a:xfrm rot="1122246">
                <a:off x="5846573" y="871538"/>
                <a:ext cx="1040155" cy="691957"/>
              </a:xfrm>
              <a:prstGeom prst="rightArrow">
                <a:avLst>
                  <a:gd name="adj1" fmla="val 600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5" name="Right Arrow 4"/>
              <p:cNvSpPr/>
              <p:nvPr/>
            </p:nvSpPr>
            <p:spPr>
              <a:xfrm rot="1122246">
                <a:off x="5455010" y="741919"/>
                <a:ext cx="1016593" cy="423271"/>
              </a:xfrm>
              <a:prstGeom prst="rect">
                <a:avLst/>
              </a:prstGeom>
            </p:spPr>
            <p:style>
              <a:lnRef idx="0">
                <a:scrgbClr r="0" g="0" b="0"/>
              </a:lnRef>
              <a:fillRef idx="0">
                <a:scrgbClr r="0" g="0" b="0"/>
              </a:fillRef>
              <a:effectRef idx="0">
                <a:scrgbClr r="0" g="0" b="0"/>
              </a:effectRef>
              <a:fontRef idx="minor">
                <a:schemeClr val="dk1"/>
              </a:fontRef>
            </p:style>
            <p:txBody>
              <a:bodyPr lIns="0" tIns="0" rIns="0" bIns="0" spcCol="1270" anchor="ctr"/>
              <a:lstStyle/>
              <a:p>
                <a:pPr algn="ctr" defTabSz="755650" fontAlgn="auto">
                  <a:lnSpc>
                    <a:spcPct val="90000"/>
                  </a:lnSpc>
                  <a:spcBef>
                    <a:spcPts val="0"/>
                  </a:spcBef>
                  <a:spcAft>
                    <a:spcPct val="35000"/>
                  </a:spcAft>
                  <a:defRPr/>
                </a:pPr>
                <a:endParaRPr lang="en-GB" sz="1700"/>
              </a:p>
            </p:txBody>
          </p:sp>
        </p:grpSp>
      </p:grpSp>
      <p:grpSp>
        <p:nvGrpSpPr>
          <p:cNvPr id="6" name="Group 25"/>
          <p:cNvGrpSpPr/>
          <p:nvPr/>
        </p:nvGrpSpPr>
        <p:grpSpPr>
          <a:xfrm rot="19703714">
            <a:off x="2389690" y="3730987"/>
            <a:ext cx="1503099" cy="548551"/>
            <a:chOff x="5455010" y="741919"/>
            <a:chExt cx="1431718" cy="821576"/>
          </a:xfrm>
          <a:effectLst>
            <a:outerShdw blurRad="50800" dist="38100" dir="18900000" algn="bl" rotWithShape="0">
              <a:prstClr val="black">
                <a:alpha val="40000"/>
              </a:prstClr>
            </a:outerShdw>
          </a:effectLst>
        </p:grpSpPr>
        <p:sp>
          <p:nvSpPr>
            <p:cNvPr id="27" name="Right Arrow 26"/>
            <p:cNvSpPr/>
            <p:nvPr/>
          </p:nvSpPr>
          <p:spPr>
            <a:xfrm rot="1122246">
              <a:off x="5846573" y="871538"/>
              <a:ext cx="1040155" cy="691957"/>
            </a:xfrm>
            <a:prstGeom prst="rightArrow">
              <a:avLst>
                <a:gd name="adj1" fmla="val 600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8" name="Right Arrow 4"/>
            <p:cNvSpPr/>
            <p:nvPr/>
          </p:nvSpPr>
          <p:spPr>
            <a:xfrm rot="1122246">
              <a:off x="5455010" y="741919"/>
              <a:ext cx="1016593" cy="423271"/>
            </a:xfrm>
            <a:prstGeom prst="rect">
              <a:avLst/>
            </a:prstGeom>
          </p:spPr>
          <p:style>
            <a:lnRef idx="0">
              <a:scrgbClr r="0" g="0" b="0"/>
            </a:lnRef>
            <a:fillRef idx="0">
              <a:scrgbClr r="0" g="0" b="0"/>
            </a:fillRef>
            <a:effectRef idx="0">
              <a:scrgbClr r="0" g="0" b="0"/>
            </a:effectRef>
            <a:fontRef idx="minor">
              <a:schemeClr val="dk1"/>
            </a:fontRef>
          </p:style>
          <p:txBody>
            <a:bodyPr lIns="0" tIns="0" rIns="0" bIns="0" spcCol="1270" anchor="ctr"/>
            <a:lstStyle/>
            <a:p>
              <a:pPr algn="ctr" defTabSz="755650" fontAlgn="auto">
                <a:lnSpc>
                  <a:spcPct val="90000"/>
                </a:lnSpc>
                <a:spcBef>
                  <a:spcPts val="0"/>
                </a:spcBef>
                <a:spcAft>
                  <a:spcPct val="35000"/>
                </a:spcAft>
                <a:defRPr/>
              </a:pPr>
              <a:endParaRPr lang="en-GB" sz="1700"/>
            </a:p>
          </p:txBody>
        </p:sp>
      </p:grpSp>
      <p:sp>
        <p:nvSpPr>
          <p:cNvPr id="2060"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dirty="0">
                <a:latin typeface="Calibri" pitchFamily="34" charset="0"/>
                <a:cs typeface="Arial" charset="0"/>
              </a:rPr>
              <a:t>©  </a:t>
            </a:r>
            <a:r>
              <a:rPr lang="en-GB" sz="1400" dirty="0" smtClean="0">
                <a:latin typeface="Calibri" pitchFamily="34" charset="0"/>
                <a:cs typeface="Arial" charset="0"/>
              </a:rPr>
              <a:t>www.sociology.org.uk, 2009</a:t>
            </a:r>
            <a:endParaRPr lang="en-GB" sz="1400" dirty="0">
              <a:latin typeface="Calibri" pitchFamily="34" charset="0"/>
              <a:cs typeface="Arial" charset="0"/>
            </a:endParaRPr>
          </a:p>
        </p:txBody>
      </p:sp>
      <p:sp>
        <p:nvSpPr>
          <p:cNvPr id="23" name="TextBox 22"/>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Crime and Deviance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srgbClr val="000000"/>
              </a:solidFill>
              <a:latin typeface="Arial"/>
              <a:ea typeface="Times New Roman"/>
              <a:cs typeface="Times New Roman"/>
            </a:endParaRPr>
          </a:p>
        </p:txBody>
      </p:sp>
      <p:sp>
        <p:nvSpPr>
          <p:cNvPr id="9" name="Rectangle 8"/>
          <p:cNvSpPr/>
          <p:nvPr/>
        </p:nvSpPr>
        <p:spPr>
          <a:xfrm>
            <a:off x="4714875" y="357188"/>
            <a:ext cx="4071938"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TextBox 11"/>
          <p:cNvSpPr txBox="1">
            <a:spLocks noChangeArrowheads="1"/>
          </p:cNvSpPr>
          <p:nvPr/>
        </p:nvSpPr>
        <p:spPr bwMode="auto">
          <a:xfrm>
            <a:off x="4714875" y="368300"/>
            <a:ext cx="4027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000" b="1">
                <a:solidFill>
                  <a:srgbClr val="000000"/>
                </a:solidFill>
                <a:latin typeface="Calibri" pitchFamily="34" charset="0"/>
                <a:cs typeface="Arial" charset="0"/>
              </a:rPr>
              <a:t>The New Criminology: Decoded</a:t>
            </a:r>
          </a:p>
        </p:txBody>
      </p:sp>
      <p:graphicFrame>
        <p:nvGraphicFramePr>
          <p:cNvPr id="16" name="Diagram 15"/>
          <p:cNvGraphicFramePr/>
          <p:nvPr/>
        </p:nvGraphicFramePr>
        <p:xfrm>
          <a:off x="250825" y="1214422"/>
          <a:ext cx="875033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Diagram 16"/>
          <p:cNvGraphicFramePr/>
          <p:nvPr/>
        </p:nvGraphicFramePr>
        <p:xfrm>
          <a:off x="0" y="2794000"/>
          <a:ext cx="8893175"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3082" name="Group 28"/>
          <p:cNvGrpSpPr>
            <a:grpSpLocks/>
          </p:cNvGrpSpPr>
          <p:nvPr/>
        </p:nvGrpSpPr>
        <p:grpSpPr bwMode="auto">
          <a:xfrm>
            <a:off x="3500438" y="3000375"/>
            <a:ext cx="4406900" cy="1728788"/>
            <a:chOff x="3500430" y="3000372"/>
            <a:chExt cx="4406725" cy="1728467"/>
          </a:xfrm>
        </p:grpSpPr>
        <p:grpSp>
          <p:nvGrpSpPr>
            <p:cNvPr id="3088" name="Group 18"/>
            <p:cNvGrpSpPr>
              <a:grpSpLocks/>
            </p:cNvGrpSpPr>
            <p:nvPr/>
          </p:nvGrpSpPr>
          <p:grpSpPr bwMode="auto">
            <a:xfrm>
              <a:off x="3500430" y="3000372"/>
              <a:ext cx="2643206" cy="1357322"/>
              <a:chOff x="6488430" y="1164901"/>
              <a:chExt cx="1749648" cy="1512747"/>
            </a:xfrm>
          </p:grpSpPr>
          <p:sp>
            <p:nvSpPr>
              <p:cNvPr id="20" name="Rounded Rectangle 19"/>
              <p:cNvSpPr/>
              <p:nvPr/>
            </p:nvSpPr>
            <p:spPr>
              <a:xfrm>
                <a:off x="6488430" y="1164901"/>
                <a:ext cx="1749566" cy="1512456"/>
              </a:xfrm>
              <a:prstGeom prst="roundRect">
                <a:avLst>
                  <a:gd name="adj" fmla="val 10000"/>
                </a:avLst>
              </a:prstGeom>
            </p:spPr>
            <p:style>
              <a:lnRef idx="1">
                <a:schemeClr val="accent1"/>
              </a:lnRef>
              <a:fillRef idx="3">
                <a:schemeClr val="accent1"/>
              </a:fillRef>
              <a:effectRef idx="2">
                <a:schemeClr val="accent1"/>
              </a:effectRef>
              <a:fontRef idx="minor">
                <a:schemeClr val="lt1"/>
              </a:fontRef>
            </p:style>
          </p:sp>
          <p:sp>
            <p:nvSpPr>
              <p:cNvPr id="21" name="Rounded Rectangle 4"/>
              <p:cNvSpPr/>
              <p:nvPr/>
            </p:nvSpPr>
            <p:spPr>
              <a:xfrm>
                <a:off x="6532563" y="1209125"/>
                <a:ext cx="1661300" cy="1424007"/>
              </a:xfrm>
              <a:prstGeom prst="rect">
                <a:avLst/>
              </a:prstGeom>
            </p:spPr>
            <p:style>
              <a:lnRef idx="1">
                <a:schemeClr val="accent1"/>
              </a:lnRef>
              <a:fillRef idx="3">
                <a:schemeClr val="accent1"/>
              </a:fillRef>
              <a:effectRef idx="2">
                <a:schemeClr val="accent1"/>
              </a:effectRef>
              <a:fontRef idx="minor">
                <a:schemeClr val="lt1"/>
              </a:fontRef>
            </p:style>
            <p:txBody>
              <a:bodyPr lIns="80010" tIns="80010" rIns="80010" bIns="80010" spcCol="1270" anchor="ctr"/>
              <a:lstStyle/>
              <a:p>
                <a:pPr algn="ctr" defTabSz="933450" fontAlgn="auto">
                  <a:lnSpc>
                    <a:spcPct val="90000"/>
                  </a:lnSpc>
                  <a:spcBef>
                    <a:spcPts val="0"/>
                  </a:spcBef>
                  <a:spcAft>
                    <a:spcPct val="35000"/>
                  </a:spcAft>
                  <a:defRPr/>
                </a:pPr>
                <a:endParaRPr lang="en-GB" sz="2100" dirty="0"/>
              </a:p>
            </p:txBody>
          </p:sp>
        </p:grpSp>
        <p:sp>
          <p:nvSpPr>
            <p:cNvPr id="18" name="Rectangle 17"/>
            <p:cNvSpPr/>
            <p:nvPr/>
          </p:nvSpPr>
          <p:spPr>
            <a:xfrm>
              <a:off x="3786169" y="3219406"/>
              <a:ext cx="2143040" cy="923753"/>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fontAlgn="auto">
                <a:spcBef>
                  <a:spcPts val="0"/>
                </a:spcBef>
                <a:spcAft>
                  <a:spcPts val="0"/>
                </a:spcAft>
                <a:defRPr/>
              </a:pPr>
              <a:r>
                <a:rPr lang="en-GB" b="1" dirty="0">
                  <a:solidFill>
                    <a:schemeClr val="bg1"/>
                  </a:solidFill>
                  <a:latin typeface="Arial" pitchFamily="34" charset="0"/>
                  <a:cs typeface="Arial" pitchFamily="34" charset="0"/>
                </a:rPr>
                <a:t>The Nature of the Deviant Process as a Whole</a:t>
              </a:r>
            </a:p>
          </p:txBody>
        </p:sp>
        <p:grpSp>
          <p:nvGrpSpPr>
            <p:cNvPr id="4" name="Group 22"/>
            <p:cNvGrpSpPr/>
            <p:nvPr/>
          </p:nvGrpSpPr>
          <p:grpSpPr>
            <a:xfrm rot="5819530">
              <a:off x="6772962" y="3594646"/>
              <a:ext cx="1447154" cy="821232"/>
              <a:chOff x="5455010" y="741919"/>
              <a:chExt cx="1431718" cy="821576"/>
            </a:xfrm>
            <a:effectLst>
              <a:outerShdw blurRad="50800" dist="38100" dir="18900000" algn="bl" rotWithShape="0">
                <a:prstClr val="black">
                  <a:alpha val="40000"/>
                </a:prstClr>
              </a:outerShdw>
            </a:effectLst>
          </p:grpSpPr>
          <p:sp>
            <p:nvSpPr>
              <p:cNvPr id="24" name="Right Arrow 23"/>
              <p:cNvSpPr/>
              <p:nvPr/>
            </p:nvSpPr>
            <p:spPr>
              <a:xfrm rot="1122246">
                <a:off x="5846573" y="871538"/>
                <a:ext cx="1040155" cy="691957"/>
              </a:xfrm>
              <a:prstGeom prst="rightArrow">
                <a:avLst>
                  <a:gd name="adj1" fmla="val 600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5" name="Right Arrow 4"/>
              <p:cNvSpPr/>
              <p:nvPr/>
            </p:nvSpPr>
            <p:spPr>
              <a:xfrm rot="1122246">
                <a:off x="5455010" y="741919"/>
                <a:ext cx="1016593" cy="423271"/>
              </a:xfrm>
              <a:prstGeom prst="rect">
                <a:avLst/>
              </a:prstGeom>
            </p:spPr>
            <p:style>
              <a:lnRef idx="0">
                <a:scrgbClr r="0" g="0" b="0"/>
              </a:lnRef>
              <a:fillRef idx="0">
                <a:scrgbClr r="0" g="0" b="0"/>
              </a:fillRef>
              <a:effectRef idx="0">
                <a:scrgbClr r="0" g="0" b="0"/>
              </a:effectRef>
              <a:fontRef idx="minor">
                <a:schemeClr val="dk1"/>
              </a:fontRef>
            </p:style>
            <p:txBody>
              <a:bodyPr lIns="0" tIns="0" rIns="0" bIns="0" spcCol="1270" anchor="ctr"/>
              <a:lstStyle/>
              <a:p>
                <a:pPr algn="ctr" defTabSz="755650" fontAlgn="auto">
                  <a:lnSpc>
                    <a:spcPct val="90000"/>
                  </a:lnSpc>
                  <a:spcBef>
                    <a:spcPts val="0"/>
                  </a:spcBef>
                  <a:spcAft>
                    <a:spcPct val="35000"/>
                  </a:spcAft>
                  <a:defRPr/>
                </a:pPr>
                <a:endParaRPr lang="en-GB" sz="1700"/>
              </a:p>
            </p:txBody>
          </p:sp>
        </p:grpSp>
      </p:grpSp>
      <p:grpSp>
        <p:nvGrpSpPr>
          <p:cNvPr id="6" name="Group 25"/>
          <p:cNvGrpSpPr/>
          <p:nvPr/>
        </p:nvGrpSpPr>
        <p:grpSpPr>
          <a:xfrm rot="19703714">
            <a:off x="2389690" y="3730987"/>
            <a:ext cx="1503099" cy="548551"/>
            <a:chOff x="5455010" y="741919"/>
            <a:chExt cx="1431718" cy="821576"/>
          </a:xfrm>
          <a:effectLst>
            <a:outerShdw blurRad="50800" dist="38100" dir="18900000" algn="bl" rotWithShape="0">
              <a:prstClr val="black">
                <a:alpha val="40000"/>
              </a:prstClr>
            </a:outerShdw>
          </a:effectLst>
        </p:grpSpPr>
        <p:sp>
          <p:nvSpPr>
            <p:cNvPr id="27" name="Right Arrow 26"/>
            <p:cNvSpPr/>
            <p:nvPr/>
          </p:nvSpPr>
          <p:spPr>
            <a:xfrm rot="1122246">
              <a:off x="5846573" y="871538"/>
              <a:ext cx="1040155" cy="691957"/>
            </a:xfrm>
            <a:prstGeom prst="rightArrow">
              <a:avLst>
                <a:gd name="adj1" fmla="val 600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8" name="Right Arrow 4"/>
            <p:cNvSpPr/>
            <p:nvPr/>
          </p:nvSpPr>
          <p:spPr>
            <a:xfrm rot="1122246">
              <a:off x="5455010" y="741919"/>
              <a:ext cx="1016593" cy="423271"/>
            </a:xfrm>
            <a:prstGeom prst="rect">
              <a:avLst/>
            </a:prstGeom>
          </p:spPr>
          <p:style>
            <a:lnRef idx="0">
              <a:scrgbClr r="0" g="0" b="0"/>
            </a:lnRef>
            <a:fillRef idx="0">
              <a:scrgbClr r="0" g="0" b="0"/>
            </a:fillRef>
            <a:effectRef idx="0">
              <a:scrgbClr r="0" g="0" b="0"/>
            </a:effectRef>
            <a:fontRef idx="minor">
              <a:schemeClr val="dk1"/>
            </a:fontRef>
          </p:style>
          <p:txBody>
            <a:bodyPr lIns="0" tIns="0" rIns="0" bIns="0" spcCol="1270" anchor="ctr"/>
            <a:lstStyle/>
            <a:p>
              <a:pPr algn="ctr" defTabSz="755650" fontAlgn="auto">
                <a:lnSpc>
                  <a:spcPct val="90000"/>
                </a:lnSpc>
                <a:spcBef>
                  <a:spcPts val="0"/>
                </a:spcBef>
                <a:spcAft>
                  <a:spcPct val="35000"/>
                </a:spcAft>
                <a:defRPr/>
              </a:pPr>
              <a:endParaRPr lang="en-GB" sz="1700"/>
            </a:p>
          </p:txBody>
        </p:sp>
      </p:grpSp>
      <p:sp>
        <p:nvSpPr>
          <p:cNvPr id="3084"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a:latin typeface="Calibri" pitchFamily="34" charset="0"/>
                <a:cs typeface="Arial" charset="0"/>
              </a:rPr>
              <a:t>©  </a:t>
            </a:r>
            <a:r>
              <a:rPr lang="en-GB" sz="1400" smtClean="0">
                <a:latin typeface="Calibri" pitchFamily="34" charset="0"/>
                <a:cs typeface="Arial" charset="0"/>
              </a:rPr>
              <a:t>www.sociology.org.uk, 2009</a:t>
            </a:r>
            <a:endParaRPr lang="en-GB" sz="1400" dirty="0">
              <a:latin typeface="Calibri" pitchFamily="34" charset="0"/>
              <a:cs typeface="Arial" charset="0"/>
            </a:endParaRPr>
          </a:p>
        </p:txBody>
      </p:sp>
      <p:sp>
        <p:nvSpPr>
          <p:cNvPr id="23" name="TextBox 22"/>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Crime and Deviance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101</Words>
  <Application>Microsoft Office PowerPoint</Application>
  <PresentationFormat>On-screen Show (4:3)</PresentationFormat>
  <Paragraphs>65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7</cp:revision>
  <dcterms:created xsi:type="dcterms:W3CDTF">2009-01-21T09:50:24Z</dcterms:created>
  <dcterms:modified xsi:type="dcterms:W3CDTF">2010-08-31T08:46:42Z</dcterms:modified>
</cp:coreProperties>
</file>