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4" d="100"/>
          <a:sy n="74" d="100"/>
        </p:scale>
        <p:origin x="-3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1BA38-7BCA-440E-BD1C-2515B5A6EDE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EA2F821-7848-4534-8DE7-692F97FF90A8}">
      <dgm:prSet phldrT="[Text]" custT="1"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1300" b="1" dirty="0" smtClean="0">
              <a:latin typeface="Arial" pitchFamily="34" charset="0"/>
              <a:cs typeface="Arial" pitchFamily="34" charset="0"/>
            </a:rPr>
            <a:t>Dimensions </a:t>
          </a:r>
        </a:p>
        <a:p>
          <a:r>
            <a:rPr lang="en-GB" sz="1300" b="1" dirty="0" smtClean="0">
              <a:latin typeface="Arial" pitchFamily="34" charset="0"/>
              <a:cs typeface="Arial" pitchFamily="34" charset="0"/>
            </a:rPr>
            <a:t>of Deviance</a:t>
          </a:r>
          <a:endParaRPr lang="en-GB" sz="1300" b="1" dirty="0">
            <a:latin typeface="Arial" pitchFamily="34" charset="0"/>
            <a:cs typeface="Arial" pitchFamily="34" charset="0"/>
          </a:endParaRPr>
        </a:p>
      </dgm:t>
    </dgm:pt>
    <dgm:pt modelId="{54E3FB08-3967-41C3-9346-CDC440EED7A9}" type="parTrans" cxnId="{A6683F71-2EB0-4F93-B68D-6EA6F5C4EB93}">
      <dgm:prSet/>
      <dgm:spPr/>
      <dgm:t>
        <a:bodyPr/>
        <a:lstStyle/>
        <a:p>
          <a:endParaRPr lang="en-GB"/>
        </a:p>
      </dgm:t>
    </dgm:pt>
    <dgm:pt modelId="{BC7D98DE-40AF-4569-9303-AD16A734C0E8}" type="sibTrans" cxnId="{A6683F71-2EB0-4F93-B68D-6EA6F5C4EB93}">
      <dgm:prSet/>
      <dgm:spPr/>
      <dgm:t>
        <a:bodyPr/>
        <a:lstStyle/>
        <a:p>
          <a:endParaRPr lang="en-GB"/>
        </a:p>
      </dgm:t>
    </dgm:pt>
    <dgm:pt modelId="{DA1C6BF8-9B60-4B6B-AE5A-A2974049510B}">
      <dgm:prSet phldrT="[Text]" custT="1"/>
      <dgm:spPr>
        <a:gradFill rotWithShape="0">
          <a:gsLst>
            <a:gs pos="0">
              <a:schemeClr val="bg2">
                <a:lumMod val="10000"/>
              </a:schemeClr>
            </a:gs>
            <a:gs pos="20000">
              <a:schemeClr val="bg2">
                <a:lumMod val="25000"/>
              </a:schemeClr>
            </a:gs>
            <a:gs pos="50000">
              <a:schemeClr val="bg2">
                <a:lumMod val="50000"/>
              </a:schemeClr>
            </a:gs>
            <a:gs pos="75000">
              <a:schemeClr val="bg2">
                <a:lumMod val="75000"/>
              </a:schemeClr>
            </a:gs>
            <a:gs pos="89999">
              <a:schemeClr val="bg2">
                <a:lumMod val="90000"/>
              </a:schemeClr>
            </a:gs>
            <a:gs pos="100000">
              <a:schemeClr val="bg2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kumimoji="0" lang="en-GB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Absolute</a:t>
          </a:r>
          <a:r>
            <a:rPr kumimoji="0" lang="en-GB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endParaRPr lang="en-GB" sz="1800" dirty="0">
            <a:solidFill>
              <a:schemeClr val="bg1"/>
            </a:solidFill>
          </a:endParaRPr>
        </a:p>
      </dgm:t>
    </dgm:pt>
    <dgm:pt modelId="{609F80E6-EEA2-4C1D-B889-BAB8E16B2B72}" type="parTrans" cxnId="{7956315A-590F-4D35-AEA9-0AC5A805C852}">
      <dgm:prSet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</dgm:spPr>
      <dgm:t>
        <a:bodyPr/>
        <a:lstStyle/>
        <a:p>
          <a:endParaRPr lang="en-GB"/>
        </a:p>
      </dgm:t>
    </dgm:pt>
    <dgm:pt modelId="{BCC17CCD-105A-4621-9802-240324AB3684}" type="sibTrans" cxnId="{7956315A-590F-4D35-AEA9-0AC5A805C852}">
      <dgm:prSet/>
      <dgm:spPr/>
      <dgm:t>
        <a:bodyPr/>
        <a:lstStyle/>
        <a:p>
          <a:endParaRPr lang="en-GB"/>
        </a:p>
      </dgm:t>
    </dgm:pt>
    <dgm:pt modelId="{703C872E-2408-441A-BF93-5226174B1F7C}">
      <dgm:prSet phldrT="[Text]" custT="1"/>
      <dgm:spPr>
        <a:gradFill rotWithShape="0">
          <a:gsLst>
            <a:gs pos="0">
              <a:schemeClr val="tx2">
                <a:lumMod val="75000"/>
              </a:schemeClr>
            </a:gs>
            <a:gs pos="53000">
              <a:schemeClr val="tx2">
                <a:lumMod val="60000"/>
                <a:lumOff val="40000"/>
              </a:schemeClr>
            </a:gs>
            <a:gs pos="83000">
              <a:schemeClr val="tx2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kumimoji="0" lang="en-GB" sz="18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Societal </a:t>
          </a:r>
          <a:endParaRPr lang="en-GB" sz="1800" dirty="0">
            <a:solidFill>
              <a:srgbClr val="FFFF99"/>
            </a:solidFill>
          </a:endParaRPr>
        </a:p>
      </dgm:t>
    </dgm:pt>
    <dgm:pt modelId="{D69D659E-E9AF-4F38-9A0D-C57A828D8238}" type="parTrans" cxnId="{E5CCE631-DCBB-4E1D-83DE-21A28D7625A0}">
      <dgm:prSet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</dgm:spPr>
      <dgm:t>
        <a:bodyPr/>
        <a:lstStyle/>
        <a:p>
          <a:endParaRPr lang="en-GB"/>
        </a:p>
      </dgm:t>
    </dgm:pt>
    <dgm:pt modelId="{2E715E8F-D4EA-48D7-8003-8DE345155DB7}" type="sibTrans" cxnId="{E5CCE631-DCBB-4E1D-83DE-21A28D7625A0}">
      <dgm:prSet/>
      <dgm:spPr/>
      <dgm:t>
        <a:bodyPr/>
        <a:lstStyle/>
        <a:p>
          <a:endParaRPr lang="en-GB"/>
        </a:p>
      </dgm:t>
    </dgm:pt>
    <dgm:pt modelId="{C6C6663C-3C16-44C6-8E08-FD858E234874}">
      <dgm:prSet phldrT="[Text]" custT="1"/>
      <dgm:spPr>
        <a:gradFill rotWithShape="0">
          <a:gsLst>
            <a:gs pos="0">
              <a:schemeClr val="tx2">
                <a:lumMod val="75000"/>
              </a:schemeClr>
            </a:gs>
            <a:gs pos="53000">
              <a:schemeClr val="tx2">
                <a:lumMod val="60000"/>
                <a:lumOff val="40000"/>
              </a:schemeClr>
            </a:gs>
            <a:gs pos="83000">
              <a:schemeClr val="tx2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kumimoji="0" lang="en-GB" sz="15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rPr>
            <a:t>Situational</a:t>
          </a:r>
          <a:endParaRPr lang="en-GB" sz="1500" dirty="0">
            <a:solidFill>
              <a:srgbClr val="FFFF99"/>
            </a:solidFill>
          </a:endParaRPr>
        </a:p>
      </dgm:t>
    </dgm:pt>
    <dgm:pt modelId="{7CB335C6-AC87-4983-ABAE-DE07C1B565FE}" type="parTrans" cxnId="{258BE232-2556-484D-91BE-784F307332A4}">
      <dgm:prSet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</dgm:spPr>
      <dgm:t>
        <a:bodyPr/>
        <a:lstStyle/>
        <a:p>
          <a:endParaRPr lang="en-GB"/>
        </a:p>
      </dgm:t>
    </dgm:pt>
    <dgm:pt modelId="{8F442359-A0CC-4AA2-987B-740833E9A90E}" type="sibTrans" cxnId="{258BE232-2556-484D-91BE-784F307332A4}">
      <dgm:prSet/>
      <dgm:spPr/>
      <dgm:t>
        <a:bodyPr/>
        <a:lstStyle/>
        <a:p>
          <a:endParaRPr lang="en-GB"/>
        </a:p>
      </dgm:t>
    </dgm:pt>
    <dgm:pt modelId="{63A0487D-F7B1-4633-B411-0827B2E935A9}">
      <dgm:prSet phldrT="[Text]" custT="1"/>
      <dgm:spPr>
        <a:gradFill rotWithShape="0">
          <a:gsLst>
            <a:gs pos="0">
              <a:schemeClr val="accent2">
                <a:lumMod val="50000"/>
              </a:schemeClr>
            </a:gs>
            <a:gs pos="13000">
              <a:schemeClr val="accent2">
                <a:lumMod val="75000"/>
              </a:schemeClr>
            </a:gs>
            <a:gs pos="28000">
              <a:schemeClr val="accent2">
                <a:lumMod val="75000"/>
              </a:schemeClr>
            </a:gs>
            <a:gs pos="42999">
              <a:schemeClr val="accent2">
                <a:lumMod val="40000"/>
                <a:lumOff val="60000"/>
              </a:schemeClr>
            </a:gs>
            <a:gs pos="58000">
              <a:schemeClr val="accent2">
                <a:lumMod val="20000"/>
                <a:lumOff val="80000"/>
              </a:schemeClr>
            </a:gs>
            <a:gs pos="72000">
              <a:schemeClr val="accent2">
                <a:lumMod val="20000"/>
                <a:lumOff val="80000"/>
              </a:schemeClr>
            </a:gs>
            <a:gs pos="8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kumimoji="0" lang="en-GB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Culpable </a:t>
          </a:r>
          <a:endParaRPr lang="en-GB" sz="1800" dirty="0"/>
        </a:p>
      </dgm:t>
    </dgm:pt>
    <dgm:pt modelId="{70FFC9A0-2462-420A-AAA3-83A571CE9C5D}" type="parTrans" cxnId="{3BCD8E5A-281B-45B0-88D0-2367D90EDFE6}">
      <dgm:prSet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</dgm:spPr>
      <dgm:t>
        <a:bodyPr/>
        <a:lstStyle/>
        <a:p>
          <a:endParaRPr lang="en-GB"/>
        </a:p>
      </dgm:t>
    </dgm:pt>
    <dgm:pt modelId="{E7A7964E-B1BA-4DF4-A093-89354F93E11C}" type="sibTrans" cxnId="{3BCD8E5A-281B-45B0-88D0-2367D90EDFE6}">
      <dgm:prSet/>
      <dgm:spPr/>
      <dgm:t>
        <a:bodyPr/>
        <a:lstStyle/>
        <a:p>
          <a:endParaRPr lang="en-GB"/>
        </a:p>
      </dgm:t>
    </dgm:pt>
    <dgm:pt modelId="{0107E058-E57C-45B0-AF28-E3455BFFA3A9}">
      <dgm:prSet phldrT="[Text]" phldr="1"/>
      <dgm:spPr/>
      <dgm:t>
        <a:bodyPr/>
        <a:lstStyle/>
        <a:p>
          <a:endParaRPr lang="en-GB" dirty="0"/>
        </a:p>
      </dgm:t>
    </dgm:pt>
    <dgm:pt modelId="{D92132EE-6487-4220-BA70-050D21678A67}" type="parTrans" cxnId="{172EF183-F4CD-4AEC-85C7-7FA9198BC777}">
      <dgm:prSet/>
      <dgm:spPr/>
      <dgm:t>
        <a:bodyPr/>
        <a:lstStyle/>
        <a:p>
          <a:endParaRPr lang="en-GB"/>
        </a:p>
      </dgm:t>
    </dgm:pt>
    <dgm:pt modelId="{4D82A548-8028-4985-8E91-78A98B6F5D34}" type="sibTrans" cxnId="{172EF183-F4CD-4AEC-85C7-7FA9198BC777}">
      <dgm:prSet/>
      <dgm:spPr/>
      <dgm:t>
        <a:bodyPr/>
        <a:lstStyle/>
        <a:p>
          <a:endParaRPr lang="en-GB"/>
        </a:p>
      </dgm:t>
    </dgm:pt>
    <dgm:pt modelId="{B74E1652-B378-4ACB-9D4A-F9438733989E}">
      <dgm:prSet phldrT="[Text]" custT="1"/>
      <dgm:spPr>
        <a:gradFill rotWithShape="0">
          <a:gsLst>
            <a:gs pos="0">
              <a:schemeClr val="bg2">
                <a:lumMod val="10000"/>
              </a:schemeClr>
            </a:gs>
            <a:gs pos="20000">
              <a:schemeClr val="bg2">
                <a:lumMod val="25000"/>
              </a:schemeClr>
            </a:gs>
            <a:gs pos="50000">
              <a:schemeClr val="bg2">
                <a:lumMod val="50000"/>
              </a:schemeClr>
            </a:gs>
            <a:gs pos="75000">
              <a:schemeClr val="bg2">
                <a:lumMod val="75000"/>
              </a:schemeClr>
            </a:gs>
            <a:gs pos="89999">
              <a:schemeClr val="bg2">
                <a:lumMod val="90000"/>
              </a:schemeClr>
            </a:gs>
            <a:gs pos="100000">
              <a:schemeClr val="bg2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kumimoji="0" lang="en-GB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Relative</a:t>
          </a:r>
          <a:r>
            <a:rPr kumimoji="0" lang="en-GB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endParaRPr lang="en-GB" sz="1800" dirty="0">
            <a:solidFill>
              <a:schemeClr val="bg1"/>
            </a:solidFill>
          </a:endParaRPr>
        </a:p>
      </dgm:t>
    </dgm:pt>
    <dgm:pt modelId="{91B15D41-F966-49F3-BA87-BFCA7A408F63}" type="parTrans" cxnId="{E01895BA-25E1-4109-B49A-F0470C78EE5C}">
      <dgm:prSet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</dgm:spPr>
      <dgm:t>
        <a:bodyPr/>
        <a:lstStyle/>
        <a:p>
          <a:endParaRPr lang="en-GB"/>
        </a:p>
      </dgm:t>
    </dgm:pt>
    <dgm:pt modelId="{43215A86-0DAF-4D79-A418-117DAA316843}" type="sibTrans" cxnId="{E01895BA-25E1-4109-B49A-F0470C78EE5C}">
      <dgm:prSet/>
      <dgm:spPr/>
      <dgm:t>
        <a:bodyPr/>
        <a:lstStyle/>
        <a:p>
          <a:endParaRPr lang="en-GB"/>
        </a:p>
      </dgm:t>
    </dgm:pt>
    <dgm:pt modelId="{399098D3-B054-4219-ACF3-680272FEA22C}">
      <dgm:prSet phldrT="[Text]" custT="1"/>
      <dgm:spPr>
        <a:gradFill rotWithShape="0">
          <a:gsLst>
            <a:gs pos="0">
              <a:schemeClr val="accent2">
                <a:lumMod val="50000"/>
              </a:schemeClr>
            </a:gs>
            <a:gs pos="13000">
              <a:schemeClr val="accent2">
                <a:lumMod val="75000"/>
              </a:schemeClr>
            </a:gs>
            <a:gs pos="28000">
              <a:schemeClr val="accent2">
                <a:lumMod val="75000"/>
              </a:schemeClr>
            </a:gs>
            <a:gs pos="42999">
              <a:schemeClr val="accent2">
                <a:lumMod val="40000"/>
                <a:lumOff val="60000"/>
              </a:schemeClr>
            </a:gs>
            <a:gs pos="58000">
              <a:schemeClr val="accent2">
                <a:lumMod val="20000"/>
                <a:lumOff val="80000"/>
              </a:schemeClr>
            </a:gs>
            <a:gs pos="72000">
              <a:schemeClr val="accent2">
                <a:lumMod val="20000"/>
                <a:lumOff val="80000"/>
              </a:schemeClr>
            </a:gs>
            <a:gs pos="8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kumimoji="0" lang="en-GB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rPr>
            <a:t>Non-culpable </a:t>
          </a:r>
          <a:endParaRPr lang="en-GB" sz="1800" dirty="0"/>
        </a:p>
      </dgm:t>
    </dgm:pt>
    <dgm:pt modelId="{FB8E350D-5962-4AD4-A602-139BA40890BC}" type="parTrans" cxnId="{DB6F31DB-D804-4E13-AA31-241B024285EF}">
      <dgm:prSet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</dgm:spPr>
      <dgm:t>
        <a:bodyPr/>
        <a:lstStyle/>
        <a:p>
          <a:endParaRPr lang="en-GB"/>
        </a:p>
      </dgm:t>
    </dgm:pt>
    <dgm:pt modelId="{FC4B50DF-2089-472A-AF85-89D0E7401459}" type="sibTrans" cxnId="{DB6F31DB-D804-4E13-AA31-241B024285EF}">
      <dgm:prSet/>
      <dgm:spPr/>
      <dgm:t>
        <a:bodyPr/>
        <a:lstStyle/>
        <a:p>
          <a:endParaRPr lang="en-GB"/>
        </a:p>
      </dgm:t>
    </dgm:pt>
    <dgm:pt modelId="{A892332E-2756-4909-8D11-143EDF069F7E}" type="pres">
      <dgm:prSet presAssocID="{B4A1BA38-7BCA-440E-BD1C-2515B5A6EDE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0F10C24-BFFF-478B-85AB-581F7539436D}" type="pres">
      <dgm:prSet presAssocID="{BEA2F821-7848-4534-8DE7-692F97FF90A8}" presName="centerShape" presStyleLbl="node0" presStyleIdx="0" presStyleCnt="1"/>
      <dgm:spPr/>
      <dgm:t>
        <a:bodyPr/>
        <a:lstStyle/>
        <a:p>
          <a:endParaRPr lang="en-GB"/>
        </a:p>
      </dgm:t>
    </dgm:pt>
    <dgm:pt modelId="{2BC9712E-0770-4B7B-87B9-32C6F52F25B6}" type="pres">
      <dgm:prSet presAssocID="{609F80E6-EEA2-4C1D-B889-BAB8E16B2B72}" presName="parTrans" presStyleLbl="sibTrans2D1" presStyleIdx="0" presStyleCnt="6"/>
      <dgm:spPr/>
      <dgm:t>
        <a:bodyPr/>
        <a:lstStyle/>
        <a:p>
          <a:endParaRPr lang="en-GB"/>
        </a:p>
      </dgm:t>
    </dgm:pt>
    <dgm:pt modelId="{EE64B805-9794-4E9A-91D0-34FE4FFD3801}" type="pres">
      <dgm:prSet presAssocID="{609F80E6-EEA2-4C1D-B889-BAB8E16B2B72}" presName="connectorText" presStyleLbl="sibTrans2D1" presStyleIdx="0" presStyleCnt="6"/>
      <dgm:spPr/>
      <dgm:t>
        <a:bodyPr/>
        <a:lstStyle/>
        <a:p>
          <a:endParaRPr lang="en-GB"/>
        </a:p>
      </dgm:t>
    </dgm:pt>
    <dgm:pt modelId="{7DF16A76-77D0-48F7-B0FD-94CB06FA54AA}" type="pres">
      <dgm:prSet presAssocID="{DA1C6BF8-9B60-4B6B-AE5A-A2974049510B}" presName="node" presStyleLbl="node1" presStyleIdx="0" presStyleCnt="6" custRadScaleRad="114717" custRadScaleInc="12495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9A9A9C-E6A4-4D16-A9C5-66202CE26F2D}" type="pres">
      <dgm:prSet presAssocID="{91B15D41-F966-49F3-BA87-BFCA7A408F63}" presName="parTrans" presStyleLbl="sibTrans2D1" presStyleIdx="1" presStyleCnt="6"/>
      <dgm:spPr/>
      <dgm:t>
        <a:bodyPr/>
        <a:lstStyle/>
        <a:p>
          <a:endParaRPr lang="en-GB"/>
        </a:p>
      </dgm:t>
    </dgm:pt>
    <dgm:pt modelId="{4ADAF01C-F52C-4764-91F8-B4550BC9CEC5}" type="pres">
      <dgm:prSet presAssocID="{91B15D41-F966-49F3-BA87-BFCA7A408F63}" presName="connectorText" presStyleLbl="sibTrans2D1" presStyleIdx="1" presStyleCnt="6"/>
      <dgm:spPr/>
      <dgm:t>
        <a:bodyPr/>
        <a:lstStyle/>
        <a:p>
          <a:endParaRPr lang="en-GB"/>
        </a:p>
      </dgm:t>
    </dgm:pt>
    <dgm:pt modelId="{B3F812B8-7B2B-4DF4-BB20-8EDC021DE481}" type="pres">
      <dgm:prSet presAssocID="{B74E1652-B378-4ACB-9D4A-F9438733989E}" presName="node" presStyleLbl="node1" presStyleIdx="1" presStyleCnt="6" custRadScaleRad="116537" custRadScaleInc="1214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52C4BD-BA28-463A-A68C-A92BF7112522}" type="pres">
      <dgm:prSet presAssocID="{D69D659E-E9AF-4F38-9A0D-C57A828D8238}" presName="parTrans" presStyleLbl="sibTrans2D1" presStyleIdx="2" presStyleCnt="6"/>
      <dgm:spPr/>
      <dgm:t>
        <a:bodyPr/>
        <a:lstStyle/>
        <a:p>
          <a:endParaRPr lang="en-GB"/>
        </a:p>
      </dgm:t>
    </dgm:pt>
    <dgm:pt modelId="{D8AFAC31-E1DE-4D97-9DB5-4309CA34ED24}" type="pres">
      <dgm:prSet presAssocID="{D69D659E-E9AF-4F38-9A0D-C57A828D8238}" presName="connectorText" presStyleLbl="sibTrans2D1" presStyleIdx="2" presStyleCnt="6"/>
      <dgm:spPr/>
      <dgm:t>
        <a:bodyPr/>
        <a:lstStyle/>
        <a:p>
          <a:endParaRPr lang="en-GB"/>
        </a:p>
      </dgm:t>
    </dgm:pt>
    <dgm:pt modelId="{4D56396E-AC13-4BD9-B200-B93E836FF1C4}" type="pres">
      <dgm:prSet presAssocID="{703C872E-2408-441A-BF93-5226174B1F7C}" presName="node" presStyleLbl="node1" presStyleIdx="2" presStyleCnt="6" custRadScaleRad="116205" custRadScaleInc="928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DF687A-F201-4BA4-85EB-E7358B8FAFD2}" type="pres">
      <dgm:prSet presAssocID="{7CB335C6-AC87-4983-ABAE-DE07C1B565FE}" presName="parTrans" presStyleLbl="sibTrans2D1" presStyleIdx="3" presStyleCnt="6"/>
      <dgm:spPr/>
      <dgm:t>
        <a:bodyPr/>
        <a:lstStyle/>
        <a:p>
          <a:endParaRPr lang="en-GB"/>
        </a:p>
      </dgm:t>
    </dgm:pt>
    <dgm:pt modelId="{539A48C8-C257-417F-BFF1-1F9D83B92F69}" type="pres">
      <dgm:prSet presAssocID="{7CB335C6-AC87-4983-ABAE-DE07C1B565FE}" presName="connectorText" presStyleLbl="sibTrans2D1" presStyleIdx="3" presStyleCnt="6"/>
      <dgm:spPr/>
      <dgm:t>
        <a:bodyPr/>
        <a:lstStyle/>
        <a:p>
          <a:endParaRPr lang="en-GB"/>
        </a:p>
      </dgm:t>
    </dgm:pt>
    <dgm:pt modelId="{8DBE5B30-C292-404B-B519-BF873B91BBA0}" type="pres">
      <dgm:prSet presAssocID="{C6C6663C-3C16-44C6-8E08-FD858E234874}" presName="node" presStyleLbl="node1" presStyleIdx="3" presStyleCnt="6" custRadScaleRad="111939" custRadScaleInc="949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D80006-F6DB-402B-8AFA-F95C12922B33}" type="pres">
      <dgm:prSet presAssocID="{70FFC9A0-2462-420A-AAA3-83A571CE9C5D}" presName="parTrans" presStyleLbl="sibTrans2D1" presStyleIdx="4" presStyleCnt="6"/>
      <dgm:spPr/>
      <dgm:t>
        <a:bodyPr/>
        <a:lstStyle/>
        <a:p>
          <a:endParaRPr lang="en-GB"/>
        </a:p>
      </dgm:t>
    </dgm:pt>
    <dgm:pt modelId="{0CF7EDE8-C8BC-4041-B640-9B346DD19C8B}" type="pres">
      <dgm:prSet presAssocID="{70FFC9A0-2462-420A-AAA3-83A571CE9C5D}" presName="connectorText" presStyleLbl="sibTrans2D1" presStyleIdx="4" presStyleCnt="6"/>
      <dgm:spPr/>
      <dgm:t>
        <a:bodyPr/>
        <a:lstStyle/>
        <a:p>
          <a:endParaRPr lang="en-GB"/>
        </a:p>
      </dgm:t>
    </dgm:pt>
    <dgm:pt modelId="{6A18347E-39AC-4D67-B1D1-C566CCD3F03E}" type="pres">
      <dgm:prSet presAssocID="{63A0487D-F7B1-4633-B411-0827B2E935A9}" presName="node" presStyleLbl="node1" presStyleIdx="4" presStyleCnt="6" custRadScaleRad="114625" custRadScaleInc="813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92BCC7-144C-4AD3-A1E5-B3A6D6E6EF01}" type="pres">
      <dgm:prSet presAssocID="{FB8E350D-5962-4AD4-A602-139BA40890BC}" presName="parTrans" presStyleLbl="sibTrans2D1" presStyleIdx="5" presStyleCnt="6"/>
      <dgm:spPr/>
      <dgm:t>
        <a:bodyPr/>
        <a:lstStyle/>
        <a:p>
          <a:endParaRPr lang="en-GB"/>
        </a:p>
      </dgm:t>
    </dgm:pt>
    <dgm:pt modelId="{F4DBC846-FC71-4087-B55A-7216B9590F14}" type="pres">
      <dgm:prSet presAssocID="{FB8E350D-5962-4AD4-A602-139BA40890BC}" presName="connectorText" presStyleLbl="sibTrans2D1" presStyleIdx="5" presStyleCnt="6"/>
      <dgm:spPr/>
      <dgm:t>
        <a:bodyPr/>
        <a:lstStyle/>
        <a:p>
          <a:endParaRPr lang="en-GB"/>
        </a:p>
      </dgm:t>
    </dgm:pt>
    <dgm:pt modelId="{F39B7587-6D51-4E8F-BA08-96142DC65B55}" type="pres">
      <dgm:prSet presAssocID="{399098D3-B054-4219-ACF3-680272FEA22C}" presName="node" presStyleLbl="node1" presStyleIdx="5" presStyleCnt="6" custRadScaleRad="107981" custRadScaleInc="906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C222DA1-1302-458E-B864-BF1033A1862C}" type="presOf" srcId="{70FFC9A0-2462-420A-AAA3-83A571CE9C5D}" destId="{0CF7EDE8-C8BC-4041-B640-9B346DD19C8B}" srcOrd="1" destOrd="0" presId="urn:microsoft.com/office/officeart/2005/8/layout/radial5"/>
    <dgm:cxn modelId="{3BCD8E5A-281B-45B0-88D0-2367D90EDFE6}" srcId="{BEA2F821-7848-4534-8DE7-692F97FF90A8}" destId="{63A0487D-F7B1-4633-B411-0827B2E935A9}" srcOrd="4" destOrd="0" parTransId="{70FFC9A0-2462-420A-AAA3-83A571CE9C5D}" sibTransId="{E7A7964E-B1BA-4DF4-A093-89354F93E11C}"/>
    <dgm:cxn modelId="{B1AB8FC0-769B-4CAA-B9B0-B3B273BBAF20}" type="presOf" srcId="{70FFC9A0-2462-420A-AAA3-83A571CE9C5D}" destId="{39D80006-F6DB-402B-8AFA-F95C12922B33}" srcOrd="0" destOrd="0" presId="urn:microsoft.com/office/officeart/2005/8/layout/radial5"/>
    <dgm:cxn modelId="{3FB24255-D350-4434-84F3-83774A82AF83}" type="presOf" srcId="{DA1C6BF8-9B60-4B6B-AE5A-A2974049510B}" destId="{7DF16A76-77D0-48F7-B0FD-94CB06FA54AA}" srcOrd="0" destOrd="0" presId="urn:microsoft.com/office/officeart/2005/8/layout/radial5"/>
    <dgm:cxn modelId="{5B7BE733-15BB-45F2-9044-AB7F2E9A636F}" type="presOf" srcId="{FB8E350D-5962-4AD4-A602-139BA40890BC}" destId="{F4DBC846-FC71-4087-B55A-7216B9590F14}" srcOrd="1" destOrd="0" presId="urn:microsoft.com/office/officeart/2005/8/layout/radial5"/>
    <dgm:cxn modelId="{6006974D-CAEF-4384-9477-CD65EA2A4215}" type="presOf" srcId="{B74E1652-B378-4ACB-9D4A-F9438733989E}" destId="{B3F812B8-7B2B-4DF4-BB20-8EDC021DE481}" srcOrd="0" destOrd="0" presId="urn:microsoft.com/office/officeart/2005/8/layout/radial5"/>
    <dgm:cxn modelId="{3013DFE0-36DD-4BBE-93A4-A4F78E199A59}" type="presOf" srcId="{91B15D41-F966-49F3-BA87-BFCA7A408F63}" destId="{309A9A9C-E6A4-4D16-A9C5-66202CE26F2D}" srcOrd="0" destOrd="0" presId="urn:microsoft.com/office/officeart/2005/8/layout/radial5"/>
    <dgm:cxn modelId="{DB6F31DB-D804-4E13-AA31-241B024285EF}" srcId="{BEA2F821-7848-4534-8DE7-692F97FF90A8}" destId="{399098D3-B054-4219-ACF3-680272FEA22C}" srcOrd="5" destOrd="0" parTransId="{FB8E350D-5962-4AD4-A602-139BA40890BC}" sibTransId="{FC4B50DF-2089-472A-AF85-89D0E7401459}"/>
    <dgm:cxn modelId="{1498BC7C-C012-407B-B3D1-1C103F37EDE0}" type="presOf" srcId="{91B15D41-F966-49F3-BA87-BFCA7A408F63}" destId="{4ADAF01C-F52C-4764-91F8-B4550BC9CEC5}" srcOrd="1" destOrd="0" presId="urn:microsoft.com/office/officeart/2005/8/layout/radial5"/>
    <dgm:cxn modelId="{7956315A-590F-4D35-AEA9-0AC5A805C852}" srcId="{BEA2F821-7848-4534-8DE7-692F97FF90A8}" destId="{DA1C6BF8-9B60-4B6B-AE5A-A2974049510B}" srcOrd="0" destOrd="0" parTransId="{609F80E6-EEA2-4C1D-B889-BAB8E16B2B72}" sibTransId="{BCC17CCD-105A-4621-9802-240324AB3684}"/>
    <dgm:cxn modelId="{514617AB-ED0A-404C-AFF3-C722DAB86764}" type="presOf" srcId="{399098D3-B054-4219-ACF3-680272FEA22C}" destId="{F39B7587-6D51-4E8F-BA08-96142DC65B55}" srcOrd="0" destOrd="0" presId="urn:microsoft.com/office/officeart/2005/8/layout/radial5"/>
    <dgm:cxn modelId="{C1065D57-2858-421F-8193-7B6412C89F87}" type="presOf" srcId="{7CB335C6-AC87-4983-ABAE-DE07C1B565FE}" destId="{6FDF687A-F201-4BA4-85EB-E7358B8FAFD2}" srcOrd="0" destOrd="0" presId="urn:microsoft.com/office/officeart/2005/8/layout/radial5"/>
    <dgm:cxn modelId="{482D3885-5CD5-446F-8CB7-9ECD19FB8F02}" type="presOf" srcId="{63A0487D-F7B1-4633-B411-0827B2E935A9}" destId="{6A18347E-39AC-4D67-B1D1-C566CCD3F03E}" srcOrd="0" destOrd="0" presId="urn:microsoft.com/office/officeart/2005/8/layout/radial5"/>
    <dgm:cxn modelId="{CDFC2500-B0E8-45BC-BDA2-8F171966F1F9}" type="presOf" srcId="{BEA2F821-7848-4534-8DE7-692F97FF90A8}" destId="{C0F10C24-BFFF-478B-85AB-581F7539436D}" srcOrd="0" destOrd="0" presId="urn:microsoft.com/office/officeart/2005/8/layout/radial5"/>
    <dgm:cxn modelId="{172EF183-F4CD-4AEC-85C7-7FA9198BC777}" srcId="{B4A1BA38-7BCA-440E-BD1C-2515B5A6EDE5}" destId="{0107E058-E57C-45B0-AF28-E3455BFFA3A9}" srcOrd="1" destOrd="0" parTransId="{D92132EE-6487-4220-BA70-050D21678A67}" sibTransId="{4D82A548-8028-4985-8E91-78A98B6F5D34}"/>
    <dgm:cxn modelId="{234F1237-16F5-44D7-BCB2-F7F3AB8D08AC}" type="presOf" srcId="{7CB335C6-AC87-4983-ABAE-DE07C1B565FE}" destId="{539A48C8-C257-417F-BFF1-1F9D83B92F69}" srcOrd="1" destOrd="0" presId="urn:microsoft.com/office/officeart/2005/8/layout/radial5"/>
    <dgm:cxn modelId="{258BE232-2556-484D-91BE-784F307332A4}" srcId="{BEA2F821-7848-4534-8DE7-692F97FF90A8}" destId="{C6C6663C-3C16-44C6-8E08-FD858E234874}" srcOrd="3" destOrd="0" parTransId="{7CB335C6-AC87-4983-ABAE-DE07C1B565FE}" sibTransId="{8F442359-A0CC-4AA2-987B-740833E9A90E}"/>
    <dgm:cxn modelId="{E5CCE631-DCBB-4E1D-83DE-21A28D7625A0}" srcId="{BEA2F821-7848-4534-8DE7-692F97FF90A8}" destId="{703C872E-2408-441A-BF93-5226174B1F7C}" srcOrd="2" destOrd="0" parTransId="{D69D659E-E9AF-4F38-9A0D-C57A828D8238}" sibTransId="{2E715E8F-D4EA-48D7-8003-8DE345155DB7}"/>
    <dgm:cxn modelId="{DB8904B9-375D-4C28-8300-80A0583BFDE4}" type="presOf" srcId="{FB8E350D-5962-4AD4-A602-139BA40890BC}" destId="{C092BCC7-144C-4AD3-A1E5-B3A6D6E6EF01}" srcOrd="0" destOrd="0" presId="urn:microsoft.com/office/officeart/2005/8/layout/radial5"/>
    <dgm:cxn modelId="{7B8FA3F8-5FAC-4D89-B1BA-E538E57D8611}" type="presOf" srcId="{B4A1BA38-7BCA-440E-BD1C-2515B5A6EDE5}" destId="{A892332E-2756-4909-8D11-143EDF069F7E}" srcOrd="0" destOrd="0" presId="urn:microsoft.com/office/officeart/2005/8/layout/radial5"/>
    <dgm:cxn modelId="{A6683F71-2EB0-4F93-B68D-6EA6F5C4EB93}" srcId="{B4A1BA38-7BCA-440E-BD1C-2515B5A6EDE5}" destId="{BEA2F821-7848-4534-8DE7-692F97FF90A8}" srcOrd="0" destOrd="0" parTransId="{54E3FB08-3967-41C3-9346-CDC440EED7A9}" sibTransId="{BC7D98DE-40AF-4569-9303-AD16A734C0E8}"/>
    <dgm:cxn modelId="{7801EB61-751A-4E38-B51A-D4F2D7B04ED1}" type="presOf" srcId="{D69D659E-E9AF-4F38-9A0D-C57A828D8238}" destId="{D8AFAC31-E1DE-4D97-9DB5-4309CA34ED24}" srcOrd="1" destOrd="0" presId="urn:microsoft.com/office/officeart/2005/8/layout/radial5"/>
    <dgm:cxn modelId="{FC41F0CA-4E86-4725-8AB9-92F1E834196F}" type="presOf" srcId="{609F80E6-EEA2-4C1D-B889-BAB8E16B2B72}" destId="{EE64B805-9794-4E9A-91D0-34FE4FFD3801}" srcOrd="1" destOrd="0" presId="urn:microsoft.com/office/officeart/2005/8/layout/radial5"/>
    <dgm:cxn modelId="{6541764F-E506-4038-8752-AC57F4273BDE}" type="presOf" srcId="{703C872E-2408-441A-BF93-5226174B1F7C}" destId="{4D56396E-AC13-4BD9-B200-B93E836FF1C4}" srcOrd="0" destOrd="0" presId="urn:microsoft.com/office/officeart/2005/8/layout/radial5"/>
    <dgm:cxn modelId="{08774DBC-B374-40D0-AE01-F9E459FB2942}" type="presOf" srcId="{609F80E6-EEA2-4C1D-B889-BAB8E16B2B72}" destId="{2BC9712E-0770-4B7B-87B9-32C6F52F25B6}" srcOrd="0" destOrd="0" presId="urn:microsoft.com/office/officeart/2005/8/layout/radial5"/>
    <dgm:cxn modelId="{E01895BA-25E1-4109-B49A-F0470C78EE5C}" srcId="{BEA2F821-7848-4534-8DE7-692F97FF90A8}" destId="{B74E1652-B378-4ACB-9D4A-F9438733989E}" srcOrd="1" destOrd="0" parTransId="{91B15D41-F966-49F3-BA87-BFCA7A408F63}" sibTransId="{43215A86-0DAF-4D79-A418-117DAA316843}"/>
    <dgm:cxn modelId="{715B765A-72AA-4549-AC3A-F0BDE4582455}" type="presOf" srcId="{C6C6663C-3C16-44C6-8E08-FD858E234874}" destId="{8DBE5B30-C292-404B-B519-BF873B91BBA0}" srcOrd="0" destOrd="0" presId="urn:microsoft.com/office/officeart/2005/8/layout/radial5"/>
    <dgm:cxn modelId="{9B93E023-642C-4981-9155-E4F887CFF62D}" type="presOf" srcId="{D69D659E-E9AF-4F38-9A0D-C57A828D8238}" destId="{6A52C4BD-BA28-463A-A68C-A92BF7112522}" srcOrd="0" destOrd="0" presId="urn:microsoft.com/office/officeart/2005/8/layout/radial5"/>
    <dgm:cxn modelId="{5E964A04-AD42-438A-A782-73EA853A0CC3}" type="presParOf" srcId="{A892332E-2756-4909-8D11-143EDF069F7E}" destId="{C0F10C24-BFFF-478B-85AB-581F7539436D}" srcOrd="0" destOrd="0" presId="urn:microsoft.com/office/officeart/2005/8/layout/radial5"/>
    <dgm:cxn modelId="{6475CA30-389C-4EAC-A9A4-6FD629F0260C}" type="presParOf" srcId="{A892332E-2756-4909-8D11-143EDF069F7E}" destId="{2BC9712E-0770-4B7B-87B9-32C6F52F25B6}" srcOrd="1" destOrd="0" presId="urn:microsoft.com/office/officeart/2005/8/layout/radial5"/>
    <dgm:cxn modelId="{07681A6A-970E-41C7-B408-C7428522F098}" type="presParOf" srcId="{2BC9712E-0770-4B7B-87B9-32C6F52F25B6}" destId="{EE64B805-9794-4E9A-91D0-34FE4FFD3801}" srcOrd="0" destOrd="0" presId="urn:microsoft.com/office/officeart/2005/8/layout/radial5"/>
    <dgm:cxn modelId="{C0673B95-8945-4D8C-BAE9-4396E4FBECF6}" type="presParOf" srcId="{A892332E-2756-4909-8D11-143EDF069F7E}" destId="{7DF16A76-77D0-48F7-B0FD-94CB06FA54AA}" srcOrd="2" destOrd="0" presId="urn:microsoft.com/office/officeart/2005/8/layout/radial5"/>
    <dgm:cxn modelId="{A81067E8-8C22-47AD-B118-3B66EFC3E2E2}" type="presParOf" srcId="{A892332E-2756-4909-8D11-143EDF069F7E}" destId="{309A9A9C-E6A4-4D16-A9C5-66202CE26F2D}" srcOrd="3" destOrd="0" presId="urn:microsoft.com/office/officeart/2005/8/layout/radial5"/>
    <dgm:cxn modelId="{7B029206-AD61-4353-A9E5-09E7849DD2C9}" type="presParOf" srcId="{309A9A9C-E6A4-4D16-A9C5-66202CE26F2D}" destId="{4ADAF01C-F52C-4764-91F8-B4550BC9CEC5}" srcOrd="0" destOrd="0" presId="urn:microsoft.com/office/officeart/2005/8/layout/radial5"/>
    <dgm:cxn modelId="{FE32E229-EA66-47BC-AF3D-84378ADD361F}" type="presParOf" srcId="{A892332E-2756-4909-8D11-143EDF069F7E}" destId="{B3F812B8-7B2B-4DF4-BB20-8EDC021DE481}" srcOrd="4" destOrd="0" presId="urn:microsoft.com/office/officeart/2005/8/layout/radial5"/>
    <dgm:cxn modelId="{48E62233-2755-47DC-A48E-F588BCE88791}" type="presParOf" srcId="{A892332E-2756-4909-8D11-143EDF069F7E}" destId="{6A52C4BD-BA28-463A-A68C-A92BF7112522}" srcOrd="5" destOrd="0" presId="urn:microsoft.com/office/officeart/2005/8/layout/radial5"/>
    <dgm:cxn modelId="{59E1A8D6-3245-4102-BED2-30ED032C8ECB}" type="presParOf" srcId="{6A52C4BD-BA28-463A-A68C-A92BF7112522}" destId="{D8AFAC31-E1DE-4D97-9DB5-4309CA34ED24}" srcOrd="0" destOrd="0" presId="urn:microsoft.com/office/officeart/2005/8/layout/radial5"/>
    <dgm:cxn modelId="{8C9A7FC9-E0EA-4248-8166-E6726D87701A}" type="presParOf" srcId="{A892332E-2756-4909-8D11-143EDF069F7E}" destId="{4D56396E-AC13-4BD9-B200-B93E836FF1C4}" srcOrd="6" destOrd="0" presId="urn:microsoft.com/office/officeart/2005/8/layout/radial5"/>
    <dgm:cxn modelId="{69B2D6DA-3DB1-4F70-831F-B04CF2F6F451}" type="presParOf" srcId="{A892332E-2756-4909-8D11-143EDF069F7E}" destId="{6FDF687A-F201-4BA4-85EB-E7358B8FAFD2}" srcOrd="7" destOrd="0" presId="urn:microsoft.com/office/officeart/2005/8/layout/radial5"/>
    <dgm:cxn modelId="{6318A1AE-40F4-420A-A78C-EC04D886590E}" type="presParOf" srcId="{6FDF687A-F201-4BA4-85EB-E7358B8FAFD2}" destId="{539A48C8-C257-417F-BFF1-1F9D83B92F69}" srcOrd="0" destOrd="0" presId="urn:microsoft.com/office/officeart/2005/8/layout/radial5"/>
    <dgm:cxn modelId="{E01F4023-2B4B-4290-BE2A-1E15CB3C159D}" type="presParOf" srcId="{A892332E-2756-4909-8D11-143EDF069F7E}" destId="{8DBE5B30-C292-404B-B519-BF873B91BBA0}" srcOrd="8" destOrd="0" presId="urn:microsoft.com/office/officeart/2005/8/layout/radial5"/>
    <dgm:cxn modelId="{0E1EA50D-A83D-4660-9540-5C551E6D93F3}" type="presParOf" srcId="{A892332E-2756-4909-8D11-143EDF069F7E}" destId="{39D80006-F6DB-402B-8AFA-F95C12922B33}" srcOrd="9" destOrd="0" presId="urn:microsoft.com/office/officeart/2005/8/layout/radial5"/>
    <dgm:cxn modelId="{79E7936C-51BD-4F25-B7AD-B811DDE2345A}" type="presParOf" srcId="{39D80006-F6DB-402B-8AFA-F95C12922B33}" destId="{0CF7EDE8-C8BC-4041-B640-9B346DD19C8B}" srcOrd="0" destOrd="0" presId="urn:microsoft.com/office/officeart/2005/8/layout/radial5"/>
    <dgm:cxn modelId="{A6A08762-4980-4E79-A774-F7937F52EB1E}" type="presParOf" srcId="{A892332E-2756-4909-8D11-143EDF069F7E}" destId="{6A18347E-39AC-4D67-B1D1-C566CCD3F03E}" srcOrd="10" destOrd="0" presId="urn:microsoft.com/office/officeart/2005/8/layout/radial5"/>
    <dgm:cxn modelId="{14584BF7-86D0-49A9-AE25-388C9B98EDA3}" type="presParOf" srcId="{A892332E-2756-4909-8D11-143EDF069F7E}" destId="{C092BCC7-144C-4AD3-A1E5-B3A6D6E6EF01}" srcOrd="11" destOrd="0" presId="urn:microsoft.com/office/officeart/2005/8/layout/radial5"/>
    <dgm:cxn modelId="{F66431A4-054A-4CED-9000-D83F50187F90}" type="presParOf" srcId="{C092BCC7-144C-4AD3-A1E5-B3A6D6E6EF01}" destId="{F4DBC846-FC71-4087-B55A-7216B9590F14}" srcOrd="0" destOrd="0" presId="urn:microsoft.com/office/officeart/2005/8/layout/radial5"/>
    <dgm:cxn modelId="{1543B68F-8EC9-4F80-A724-403178007C96}" type="presParOf" srcId="{A892332E-2756-4909-8D11-143EDF069F7E}" destId="{F39B7587-6D51-4E8F-BA08-96142DC65B55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10C24-BFFF-478B-85AB-581F7539436D}">
      <dsp:nvSpPr>
        <dsp:cNvPr id="0" name=""/>
        <dsp:cNvSpPr/>
      </dsp:nvSpPr>
      <dsp:spPr>
        <a:xfrm>
          <a:off x="3697090" y="2054016"/>
          <a:ext cx="1464130" cy="1464130"/>
        </a:xfrm>
        <a:prstGeom prst="ellipse">
          <a:avLst/>
        </a:prstGeom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latin typeface="Arial" pitchFamily="34" charset="0"/>
              <a:cs typeface="Arial" pitchFamily="34" charset="0"/>
            </a:rPr>
            <a:t>Dimensions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latin typeface="Arial" pitchFamily="34" charset="0"/>
              <a:cs typeface="Arial" pitchFamily="34" charset="0"/>
            </a:rPr>
            <a:t>of Deviance</a:t>
          </a:r>
          <a:endParaRPr lang="en-GB" sz="1300" b="1" kern="1200" dirty="0">
            <a:latin typeface="Arial" pitchFamily="34" charset="0"/>
            <a:cs typeface="Arial" pitchFamily="34" charset="0"/>
          </a:endParaRPr>
        </a:p>
      </dsp:txBody>
      <dsp:txXfrm>
        <a:off x="3911507" y="2268433"/>
        <a:ext cx="1035296" cy="1035296"/>
      </dsp:txXfrm>
    </dsp:sp>
    <dsp:sp modelId="{2BC9712E-0770-4B7B-87B9-32C6F52F25B6}">
      <dsp:nvSpPr>
        <dsp:cNvPr id="0" name=""/>
        <dsp:cNvSpPr/>
      </dsp:nvSpPr>
      <dsp:spPr>
        <a:xfrm rot="18449208">
          <a:off x="4901478" y="1614279"/>
          <a:ext cx="471011" cy="4978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>
          <a:noFill/>
        </a:ln>
        <a:effectLst>
          <a:outerShdw blurRad="50800" dist="50800" dir="5400000" algn="ctr" rotWithShape="0">
            <a:schemeClr val="tx1"/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>
        <a:off x="4929133" y="1769902"/>
        <a:ext cx="329708" cy="298682"/>
      </dsp:txXfrm>
    </dsp:sp>
    <dsp:sp modelId="{7DF16A76-77D0-48F7-B0FD-94CB06FA54AA}">
      <dsp:nvSpPr>
        <dsp:cNvPr id="0" name=""/>
        <dsp:cNvSpPr/>
      </dsp:nvSpPr>
      <dsp:spPr>
        <a:xfrm>
          <a:off x="5128973" y="187060"/>
          <a:ext cx="1464130" cy="1464130"/>
        </a:xfrm>
        <a:prstGeom prst="ellipse">
          <a:avLst/>
        </a:prstGeom>
        <a:gradFill rotWithShape="0">
          <a:gsLst>
            <a:gs pos="0">
              <a:schemeClr val="bg2">
                <a:lumMod val="10000"/>
              </a:schemeClr>
            </a:gs>
            <a:gs pos="20000">
              <a:schemeClr val="bg2">
                <a:lumMod val="25000"/>
              </a:schemeClr>
            </a:gs>
            <a:gs pos="50000">
              <a:schemeClr val="bg2">
                <a:lumMod val="50000"/>
              </a:schemeClr>
            </a:gs>
            <a:gs pos="75000">
              <a:schemeClr val="bg2">
                <a:lumMod val="75000"/>
              </a:schemeClr>
            </a:gs>
            <a:gs pos="89999">
              <a:schemeClr val="bg2">
                <a:lumMod val="90000"/>
              </a:schemeClr>
            </a:gs>
            <a:gs pos="100000">
              <a:schemeClr val="bg2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Absolute</a:t>
          </a:r>
          <a:r>
            <a:rPr kumimoji="0" lang="en-GB" sz="18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endParaRPr lang="en-GB" sz="1800" kern="1200" dirty="0">
            <a:solidFill>
              <a:schemeClr val="bg1"/>
            </a:solidFill>
          </a:endParaRPr>
        </a:p>
      </dsp:txBody>
      <dsp:txXfrm>
        <a:off x="5343390" y="401477"/>
        <a:ext cx="1035296" cy="1035296"/>
      </dsp:txXfrm>
    </dsp:sp>
    <dsp:sp modelId="{309A9A9C-E6A4-4D16-A9C5-66202CE26F2D}">
      <dsp:nvSpPr>
        <dsp:cNvPr id="0" name=""/>
        <dsp:cNvSpPr/>
      </dsp:nvSpPr>
      <dsp:spPr>
        <a:xfrm rot="386370">
          <a:off x="5357495" y="2669654"/>
          <a:ext cx="490795" cy="4978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>
          <a:noFill/>
        </a:ln>
        <a:effectLst>
          <a:outerShdw blurRad="50800" dist="50800" dir="5400000" algn="ctr" rotWithShape="0">
            <a:schemeClr val="tx1"/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>
        <a:off x="5357959" y="2760958"/>
        <a:ext cx="343557" cy="298682"/>
      </dsp:txXfrm>
    </dsp:sp>
    <dsp:sp modelId="{B3F812B8-7B2B-4DF4-BB20-8EDC021DE481}">
      <dsp:nvSpPr>
        <dsp:cNvPr id="0" name=""/>
        <dsp:cNvSpPr/>
      </dsp:nvSpPr>
      <dsp:spPr>
        <a:xfrm>
          <a:off x="6072170" y="2322082"/>
          <a:ext cx="1464130" cy="1464130"/>
        </a:xfrm>
        <a:prstGeom prst="ellipse">
          <a:avLst/>
        </a:prstGeom>
        <a:gradFill rotWithShape="0">
          <a:gsLst>
            <a:gs pos="0">
              <a:schemeClr val="bg2">
                <a:lumMod val="10000"/>
              </a:schemeClr>
            </a:gs>
            <a:gs pos="20000">
              <a:schemeClr val="bg2">
                <a:lumMod val="25000"/>
              </a:schemeClr>
            </a:gs>
            <a:gs pos="50000">
              <a:schemeClr val="bg2">
                <a:lumMod val="50000"/>
              </a:schemeClr>
            </a:gs>
            <a:gs pos="75000">
              <a:schemeClr val="bg2">
                <a:lumMod val="75000"/>
              </a:schemeClr>
            </a:gs>
            <a:gs pos="89999">
              <a:schemeClr val="bg2">
                <a:lumMod val="90000"/>
              </a:schemeClr>
            </a:gs>
            <a:gs pos="100000">
              <a:schemeClr val="bg2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Relative</a:t>
          </a:r>
          <a:r>
            <a:rPr kumimoji="0" lang="en-GB" sz="18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endParaRPr lang="en-GB" sz="1800" kern="1200" dirty="0">
            <a:solidFill>
              <a:schemeClr val="bg1"/>
            </a:solidFill>
          </a:endParaRPr>
        </a:p>
      </dsp:txBody>
      <dsp:txXfrm>
        <a:off x="6286587" y="2536499"/>
        <a:ext cx="1035296" cy="1035296"/>
      </dsp:txXfrm>
    </dsp:sp>
    <dsp:sp modelId="{6A52C4BD-BA28-463A-A68C-A92BF7112522}">
      <dsp:nvSpPr>
        <dsp:cNvPr id="0" name=""/>
        <dsp:cNvSpPr/>
      </dsp:nvSpPr>
      <dsp:spPr>
        <a:xfrm rot="3471174">
          <a:off x="4812310" y="3534478"/>
          <a:ext cx="487186" cy="4978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>
          <a:noFill/>
        </a:ln>
        <a:effectLst>
          <a:outerShdw blurRad="50800" dist="50800" dir="5400000" algn="ctr" rotWithShape="0">
            <a:schemeClr val="tx1"/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>
        <a:off x="4846504" y="3572165"/>
        <a:ext cx="341030" cy="298682"/>
      </dsp:txXfrm>
    </dsp:sp>
    <dsp:sp modelId="{4D56396E-AC13-4BD9-B200-B93E836FF1C4}">
      <dsp:nvSpPr>
        <dsp:cNvPr id="0" name=""/>
        <dsp:cNvSpPr/>
      </dsp:nvSpPr>
      <dsp:spPr>
        <a:xfrm>
          <a:off x="4965259" y="4071963"/>
          <a:ext cx="1464130" cy="1464130"/>
        </a:xfrm>
        <a:prstGeom prst="ellipse">
          <a:avLst/>
        </a:prstGeom>
        <a:gradFill rotWithShape="0">
          <a:gsLst>
            <a:gs pos="0">
              <a:schemeClr val="tx2">
                <a:lumMod val="75000"/>
              </a:schemeClr>
            </a:gs>
            <a:gs pos="53000">
              <a:schemeClr val="tx2">
                <a:lumMod val="60000"/>
                <a:lumOff val="40000"/>
              </a:schemeClr>
            </a:gs>
            <a:gs pos="83000">
              <a:schemeClr val="tx2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1800" b="1" i="0" u="none" strike="noStrike" kern="1200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Societal </a:t>
          </a:r>
          <a:endParaRPr lang="en-GB" sz="1800" kern="1200" dirty="0">
            <a:solidFill>
              <a:srgbClr val="FFFF99"/>
            </a:solidFill>
          </a:endParaRPr>
        </a:p>
      </dsp:txBody>
      <dsp:txXfrm>
        <a:off x="5179676" y="4286380"/>
        <a:ext cx="1035296" cy="1035296"/>
      </dsp:txXfrm>
    </dsp:sp>
    <dsp:sp modelId="{6FDF687A-F201-4BA4-85EB-E7358B8FAFD2}">
      <dsp:nvSpPr>
        <dsp:cNvPr id="0" name=""/>
        <dsp:cNvSpPr/>
      </dsp:nvSpPr>
      <dsp:spPr>
        <a:xfrm rot="7108938">
          <a:off x="3667266" y="3535201"/>
          <a:ext cx="440814" cy="4978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>
          <a:noFill/>
        </a:ln>
        <a:effectLst>
          <a:outerShdw blurRad="50800" dist="50800" dir="5400000" algn="ctr" rotWithShape="0">
            <a:schemeClr val="tx1"/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 rot="10800000">
        <a:off x="3764921" y="3576643"/>
        <a:ext cx="308570" cy="298682"/>
      </dsp:txXfrm>
    </dsp:sp>
    <dsp:sp modelId="{8DBE5B30-C292-404B-B519-BF873B91BBA0}">
      <dsp:nvSpPr>
        <dsp:cNvPr id="0" name=""/>
        <dsp:cNvSpPr/>
      </dsp:nvSpPr>
      <dsp:spPr>
        <a:xfrm>
          <a:off x="2602226" y="4071991"/>
          <a:ext cx="1464130" cy="1464130"/>
        </a:xfrm>
        <a:prstGeom prst="ellipse">
          <a:avLst/>
        </a:prstGeom>
        <a:gradFill rotWithShape="0">
          <a:gsLst>
            <a:gs pos="0">
              <a:schemeClr val="tx2">
                <a:lumMod val="75000"/>
              </a:schemeClr>
            </a:gs>
            <a:gs pos="53000">
              <a:schemeClr val="tx2">
                <a:lumMod val="60000"/>
                <a:lumOff val="40000"/>
              </a:schemeClr>
            </a:gs>
            <a:gs pos="83000">
              <a:schemeClr val="tx2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1500" b="1" i="0" u="none" strike="noStrike" kern="1200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rPr>
            <a:t>Situational</a:t>
          </a:r>
          <a:endParaRPr lang="en-GB" sz="1500" kern="1200" dirty="0">
            <a:solidFill>
              <a:srgbClr val="FFFF99"/>
            </a:solidFill>
          </a:endParaRPr>
        </a:p>
      </dsp:txBody>
      <dsp:txXfrm>
        <a:off x="2816643" y="4286408"/>
        <a:ext cx="1035296" cy="1035296"/>
      </dsp:txXfrm>
    </dsp:sp>
    <dsp:sp modelId="{39D80006-F6DB-402B-8AFA-F95C12922B33}">
      <dsp:nvSpPr>
        <dsp:cNvPr id="0" name=""/>
        <dsp:cNvSpPr/>
      </dsp:nvSpPr>
      <dsp:spPr>
        <a:xfrm rot="10464930">
          <a:off x="3037496" y="2650274"/>
          <a:ext cx="470011" cy="4978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>
          <a:noFill/>
        </a:ln>
        <a:effectLst>
          <a:outerShdw blurRad="50800" dist="50800" dir="5400000" algn="ctr" rotWithShape="0">
            <a:schemeClr val="tx1"/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 rot="10800000">
        <a:off x="3178164" y="2742974"/>
        <a:ext cx="329008" cy="298682"/>
      </dsp:txXfrm>
    </dsp:sp>
    <dsp:sp modelId="{6A18347E-39AC-4D67-B1D1-C566CCD3F03E}">
      <dsp:nvSpPr>
        <dsp:cNvPr id="0" name=""/>
        <dsp:cNvSpPr/>
      </dsp:nvSpPr>
      <dsp:spPr>
        <a:xfrm>
          <a:off x="1357304" y="2282795"/>
          <a:ext cx="1464130" cy="1464130"/>
        </a:xfrm>
        <a:prstGeom prst="ellipse">
          <a:avLst/>
        </a:prstGeom>
        <a:gradFill rotWithShape="0">
          <a:gsLst>
            <a:gs pos="0">
              <a:schemeClr val="accent2">
                <a:lumMod val="50000"/>
              </a:schemeClr>
            </a:gs>
            <a:gs pos="13000">
              <a:schemeClr val="accent2">
                <a:lumMod val="75000"/>
              </a:schemeClr>
            </a:gs>
            <a:gs pos="28000">
              <a:schemeClr val="accent2">
                <a:lumMod val="75000"/>
              </a:schemeClr>
            </a:gs>
            <a:gs pos="42999">
              <a:schemeClr val="accent2">
                <a:lumMod val="40000"/>
                <a:lumOff val="60000"/>
              </a:schemeClr>
            </a:gs>
            <a:gs pos="58000">
              <a:schemeClr val="accent2">
                <a:lumMod val="20000"/>
                <a:lumOff val="80000"/>
              </a:schemeClr>
            </a:gs>
            <a:gs pos="72000">
              <a:schemeClr val="accent2">
                <a:lumMod val="20000"/>
                <a:lumOff val="80000"/>
              </a:schemeClr>
            </a:gs>
            <a:gs pos="8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18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Culpable </a:t>
          </a:r>
          <a:endParaRPr lang="en-GB" sz="1800" kern="1200" dirty="0"/>
        </a:p>
      </dsp:txBody>
      <dsp:txXfrm>
        <a:off x="1571721" y="2497212"/>
        <a:ext cx="1035296" cy="1035296"/>
      </dsp:txXfrm>
    </dsp:sp>
    <dsp:sp modelId="{C092BCC7-144C-4AD3-A1E5-B3A6D6E6EF01}">
      <dsp:nvSpPr>
        <dsp:cNvPr id="0" name=""/>
        <dsp:cNvSpPr/>
      </dsp:nvSpPr>
      <dsp:spPr>
        <a:xfrm rot="14231502">
          <a:off x="3636371" y="1615937"/>
          <a:ext cx="397789" cy="4978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>
          <a:noFill/>
        </a:ln>
        <a:effectLst>
          <a:outerShdw blurRad="50800" dist="50800" dir="5400000" algn="ctr" rotWithShape="0">
            <a:schemeClr val="tx1"/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 rot="10800000">
        <a:off x="3728370" y="1765649"/>
        <a:ext cx="278452" cy="298682"/>
      </dsp:txXfrm>
    </dsp:sp>
    <dsp:sp modelId="{F39B7587-6D51-4E8F-BA08-96142DC65B55}">
      <dsp:nvSpPr>
        <dsp:cNvPr id="0" name=""/>
        <dsp:cNvSpPr/>
      </dsp:nvSpPr>
      <dsp:spPr>
        <a:xfrm>
          <a:off x="2497112" y="192607"/>
          <a:ext cx="1464130" cy="1464130"/>
        </a:xfrm>
        <a:prstGeom prst="ellipse">
          <a:avLst/>
        </a:prstGeom>
        <a:gradFill rotWithShape="0">
          <a:gsLst>
            <a:gs pos="0">
              <a:schemeClr val="accent2">
                <a:lumMod val="50000"/>
              </a:schemeClr>
            </a:gs>
            <a:gs pos="13000">
              <a:schemeClr val="accent2">
                <a:lumMod val="75000"/>
              </a:schemeClr>
            </a:gs>
            <a:gs pos="28000">
              <a:schemeClr val="accent2">
                <a:lumMod val="75000"/>
              </a:schemeClr>
            </a:gs>
            <a:gs pos="42999">
              <a:schemeClr val="accent2">
                <a:lumMod val="40000"/>
                <a:lumOff val="60000"/>
              </a:schemeClr>
            </a:gs>
            <a:gs pos="58000">
              <a:schemeClr val="accent2">
                <a:lumMod val="20000"/>
                <a:lumOff val="80000"/>
              </a:schemeClr>
            </a:gs>
            <a:gs pos="72000">
              <a:schemeClr val="accent2">
                <a:lumMod val="20000"/>
                <a:lumOff val="80000"/>
              </a:schemeClr>
            </a:gs>
            <a:gs pos="8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18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rPr>
            <a:t>Non-culpable </a:t>
          </a:r>
          <a:endParaRPr lang="en-GB" sz="1800" kern="1200" dirty="0"/>
        </a:p>
      </dsp:txBody>
      <dsp:txXfrm>
        <a:off x="2711529" y="407024"/>
        <a:ext cx="1035296" cy="1035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F11E8A-8181-475D-A839-80201910939A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B72C703-9E11-4622-8CA1-34C30C0D25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409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Teaching Notes</a:t>
            </a:r>
          </a:p>
          <a:p>
            <a:pPr algn="ctr">
              <a:spcBef>
                <a:spcPct val="0"/>
              </a:spcBef>
            </a:pPr>
            <a:endParaRPr lang="en-GB" sz="1100" b="1" smtClean="0">
              <a:latin typeface="Arial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Dimensions of Deviance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 </a:t>
            </a:r>
            <a:endParaRPr lang="en-GB" sz="11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Absolute</a:t>
            </a:r>
            <a:r>
              <a:rPr lang="en-GB" sz="1100" smtClean="0">
                <a:latin typeface="Arial" charset="0"/>
                <a:cs typeface="Arial" charset="0"/>
              </a:rPr>
              <a:t> conceptions have two main dimensions: Firstly, the idea that some forms of behaviour are </a:t>
            </a:r>
            <a:r>
              <a:rPr lang="en-GB" sz="1100" i="1" smtClean="0">
                <a:latin typeface="Arial" charset="0"/>
                <a:cs typeface="Arial" charset="0"/>
              </a:rPr>
              <a:t>proscribed</a:t>
            </a:r>
            <a:r>
              <a:rPr lang="en-GB" sz="1100" smtClean="0">
                <a:latin typeface="Arial" charset="0"/>
                <a:cs typeface="Arial" charset="0"/>
              </a:rPr>
              <a:t> (considered deviant) and negatively </a:t>
            </a:r>
            <a:r>
              <a:rPr lang="en-GB" sz="1100" i="1" smtClean="0">
                <a:latin typeface="Arial" charset="0"/>
                <a:cs typeface="Arial" charset="0"/>
              </a:rPr>
              <a:t>sanctioned</a:t>
            </a:r>
            <a:r>
              <a:rPr lang="en-GB" sz="1100" smtClean="0">
                <a:latin typeface="Arial" charset="0"/>
                <a:cs typeface="Arial" charset="0"/>
              </a:rPr>
              <a:t> in all known societies at all times. Secondly, particular types of individual are inherently (genetically, socially or psychologically) predisposed to deviance - they can’t, in other words, help breaking social rules.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 </a:t>
            </a:r>
            <a:endParaRPr lang="en-GB" sz="11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Relative</a:t>
            </a:r>
            <a:r>
              <a:rPr lang="en-GB" sz="1100" smtClean="0">
                <a:latin typeface="Arial" charset="0"/>
                <a:cs typeface="Arial" charset="0"/>
              </a:rPr>
              <a:t> concepts also have two dimensions. Firstly, the idea that </a:t>
            </a:r>
            <a:r>
              <a:rPr lang="en-GB" sz="1100" i="1" smtClean="0">
                <a:latin typeface="Arial" charset="0"/>
                <a:cs typeface="Arial" charset="0"/>
              </a:rPr>
              <a:t>no</a:t>
            </a:r>
            <a:r>
              <a:rPr lang="en-GB" sz="1100" smtClean="0">
                <a:latin typeface="Arial" charset="0"/>
                <a:cs typeface="Arial" charset="0"/>
              </a:rPr>
              <a:t> behaviour has always been considered deviant in all societies (a </a:t>
            </a:r>
            <a:r>
              <a:rPr lang="en-GB" sz="1100" i="1" smtClean="0">
                <a:latin typeface="Arial" charset="0"/>
                <a:cs typeface="Arial" charset="0"/>
              </a:rPr>
              <a:t>cross-cultural</a:t>
            </a:r>
            <a:r>
              <a:rPr lang="en-GB" sz="1100" smtClean="0">
                <a:latin typeface="Arial" charset="0"/>
                <a:cs typeface="Arial" charset="0"/>
              </a:rPr>
              <a:t> dimension) and at all times (a </a:t>
            </a:r>
            <a:r>
              <a:rPr lang="en-GB" sz="1100" i="1" smtClean="0">
                <a:latin typeface="Arial" charset="0"/>
                <a:cs typeface="Arial" charset="0"/>
              </a:rPr>
              <a:t>historical</a:t>
            </a:r>
            <a:r>
              <a:rPr lang="en-GB" sz="1100" smtClean="0">
                <a:latin typeface="Arial" charset="0"/>
                <a:cs typeface="Arial" charset="0"/>
              </a:rPr>
              <a:t> dimension). Secondly, that deviance, according to </a:t>
            </a:r>
            <a:r>
              <a:rPr lang="en-GB" sz="1100" b="1" smtClean="0">
                <a:latin typeface="Arial" charset="0"/>
                <a:cs typeface="Arial" charset="0"/>
              </a:rPr>
              <a:t>Becker</a:t>
            </a:r>
            <a:r>
              <a:rPr lang="en-GB" sz="1100" smtClean="0">
                <a:latin typeface="Arial" charset="0"/>
                <a:cs typeface="Arial" charset="0"/>
              </a:rPr>
              <a:t> (1963) is </a:t>
            </a:r>
            <a:r>
              <a:rPr lang="en-GB" sz="1100" i="1" smtClean="0">
                <a:latin typeface="Arial" charset="0"/>
                <a:cs typeface="Arial" charset="0"/>
              </a:rPr>
              <a:t>not</a:t>
            </a:r>
            <a:r>
              <a:rPr lang="en-GB" sz="1100" smtClean="0">
                <a:latin typeface="Arial" charset="0"/>
                <a:cs typeface="Arial" charset="0"/>
              </a:rPr>
              <a:t> a quality of what someone does but rather a quality of how someone </a:t>
            </a:r>
            <a:r>
              <a:rPr lang="en-GB" sz="1100" i="1" smtClean="0">
                <a:latin typeface="Arial" charset="0"/>
                <a:cs typeface="Arial" charset="0"/>
              </a:rPr>
              <a:t>reacts</a:t>
            </a:r>
            <a:r>
              <a:rPr lang="en-GB" sz="1100" smtClean="0">
                <a:latin typeface="Arial" charset="0"/>
                <a:cs typeface="Arial" charset="0"/>
              </a:rPr>
              <a:t> to that behaviour; the relative dimension here is the idea that the same behaviour can, for example, be seen as deviant in some societies but not others.</a:t>
            </a:r>
          </a:p>
          <a:p>
            <a:pPr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Societal </a:t>
            </a:r>
            <a:r>
              <a:rPr lang="en-GB" sz="1100" smtClean="0">
                <a:latin typeface="Arial" charset="0"/>
                <a:cs typeface="Arial" charset="0"/>
              </a:rPr>
              <a:t>deviance, where there’s a broad consensus in a society that behaviour is morally wrong, illegal and so forth and: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Situational</a:t>
            </a:r>
            <a:r>
              <a:rPr lang="en-GB" sz="1100" smtClean="0">
                <a:latin typeface="Arial" charset="0"/>
                <a:cs typeface="Arial" charset="0"/>
              </a:rPr>
              <a:t> deviance, where a group defines their behaviour as non-deviant, even though such behaviour is considered societally deviant. </a:t>
            </a:r>
            <a:r>
              <a:rPr lang="en-GB" sz="1100" b="1" smtClean="0">
                <a:latin typeface="Arial" charset="0"/>
                <a:cs typeface="Arial" charset="0"/>
              </a:rPr>
              <a:t>Roberts</a:t>
            </a:r>
            <a:r>
              <a:rPr lang="en-GB" sz="1100" smtClean="0">
                <a:latin typeface="Arial" charset="0"/>
                <a:cs typeface="Arial" charset="0"/>
              </a:rPr>
              <a:t> (2003), for example, argues “Swinging” (“An increasingly popular leisure choice for married and courting couples”) fits this particular category - an idea that suggests deviance can be a matter of personal choice (if I don’t want to “swing” then I don’t go to swinger parties).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Deviant behaviour carried out with an </a:t>
            </a:r>
            <a:r>
              <a:rPr lang="en-GB" sz="1100" i="1" smtClean="0">
                <a:latin typeface="Arial" charset="0"/>
                <a:cs typeface="Arial" charset="0"/>
              </a:rPr>
              <a:t>awareness</a:t>
            </a:r>
            <a:r>
              <a:rPr lang="en-GB" sz="1100" smtClean="0">
                <a:latin typeface="Arial" charset="0"/>
                <a:cs typeface="Arial" charset="0"/>
              </a:rPr>
              <a:t> of its deviant nature is: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 </a:t>
            </a:r>
            <a:endParaRPr lang="en-GB" sz="11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Culpable </a:t>
            </a:r>
            <a:r>
              <a:rPr lang="en-GB" sz="1100" smtClean="0">
                <a:latin typeface="Arial" charset="0"/>
                <a:cs typeface="Arial" charset="0"/>
              </a:rPr>
              <a:t>deviance</a:t>
            </a:r>
            <a:r>
              <a:rPr lang="en-GB" sz="1100" b="1" smtClean="0">
                <a:latin typeface="Arial" charset="0"/>
                <a:cs typeface="Arial" charset="0"/>
              </a:rPr>
              <a:t> </a:t>
            </a:r>
            <a:r>
              <a:rPr lang="en-GB" sz="1100" smtClean="0">
                <a:latin typeface="Arial" charset="0"/>
                <a:cs typeface="Arial" charset="0"/>
              </a:rPr>
              <a:t>- behaviour for which the offender is held personally accountable - something that differentiates it from: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 </a:t>
            </a:r>
            <a:endParaRPr lang="en-GB" sz="11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Non-culpable </a:t>
            </a:r>
            <a:r>
              <a:rPr lang="en-GB" sz="1100" smtClean="0">
                <a:latin typeface="Arial" charset="0"/>
                <a:cs typeface="Arial" charset="0"/>
              </a:rPr>
              <a:t>deviance</a:t>
            </a:r>
            <a:r>
              <a:rPr lang="en-GB" sz="1100" b="1" smtClean="0">
                <a:latin typeface="Arial" charset="0"/>
                <a:cs typeface="Arial" charset="0"/>
              </a:rPr>
              <a:t> - </a:t>
            </a:r>
            <a:r>
              <a:rPr lang="en-GB" sz="1100" smtClean="0">
                <a:latin typeface="Arial" charset="0"/>
                <a:cs typeface="Arial" charset="0"/>
              </a:rPr>
              <a:t>acts for which the offender is </a:t>
            </a:r>
            <a:r>
              <a:rPr lang="en-GB" sz="1100" i="1" smtClean="0">
                <a:latin typeface="Arial" charset="0"/>
                <a:cs typeface="Arial" charset="0"/>
              </a:rPr>
              <a:t>not</a:t>
            </a:r>
            <a:r>
              <a:rPr lang="en-GB" sz="1100" smtClean="0">
                <a:latin typeface="Arial" charset="0"/>
                <a:cs typeface="Arial" charset="0"/>
              </a:rPr>
              <a:t> held personally accountable (such as crimes committed by the mentally ill, for example).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FC7083-E36D-4FF0-A8E8-FD227FEB1B75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FF70-EF5D-4D13-810F-BE118A9E78F3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8E2A-8F14-49A0-B23C-D2A6689C2A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63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6F101-EB63-46B0-9E53-7B4C84ABC677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3C94B-85D2-47AD-8AB6-726BBA886C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68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CFB33-2FDA-4815-9AD2-661F82CFB169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70E48-BD7A-43C6-9EED-40EF1A7313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2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3642-DF1E-4764-B151-FA32B1606C3A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6F358-81D1-4605-9BB8-2955EFB3E7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00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2F6D-8183-43B1-955E-06F935DE0F83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55435-50B7-496C-81B7-D8FE6133E8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35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C181-746D-4924-B69E-714E6CE75404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EE730-0B4E-4BC8-A574-24301152D9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51CA-66A8-4921-BC40-1D2E2C621127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1D246-548D-4B66-9B4E-1E4BA70FAD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27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47AD3-012F-4102-B33F-80DF5BE1EBE7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8E5F2-4AB1-450C-AD2D-41FFB710E9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36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EBA13-2FF5-4E5E-A0D9-1178ECA4D516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39DF8-AF9C-4A71-8A18-3B529193E9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7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C671B-456A-4533-A9B6-00B95B90AAD6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5DE2F-8C0D-45AC-9DC6-8AEF655AE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88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65AA5-B06F-4AC7-82F6-F5AD398F08D8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5FEE7-2440-442C-8062-F73C5C8533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8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9FC37C-810D-4ED7-A1C3-919F579AE6AF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ED1FA1-2E14-46A0-B31A-7EF9FA7955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42844" y="1071546"/>
            <a:ext cx="8858312" cy="5572164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26" name="Diagram 25"/>
          <p:cNvGraphicFramePr/>
          <p:nvPr/>
        </p:nvGraphicFramePr>
        <p:xfrm>
          <a:off x="0" y="972812"/>
          <a:ext cx="885831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5929313" y="357188"/>
            <a:ext cx="2857500" cy="400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914400" indent="-91440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288" y="214290"/>
            <a:ext cx="3286148" cy="64294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freezing" dir="t"/>
          </a:scene3d>
          <a:sp3d extrusionH="76200" contourW="12700" prstMaterial="metal">
            <a:extrusionClr>
              <a:schemeClr val="tx2">
                <a:lumMod val="60000"/>
                <a:lumOff val="40000"/>
              </a:schemeClr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56" name="TextBox 11"/>
          <p:cNvSpPr txBox="1">
            <a:spLocks noChangeArrowheads="1"/>
          </p:cNvSpPr>
          <p:nvPr/>
        </p:nvSpPr>
        <p:spPr bwMode="auto">
          <a:xfrm>
            <a:off x="5929313" y="368300"/>
            <a:ext cx="2813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>
                <a:solidFill>
                  <a:srgbClr val="000000"/>
                </a:solidFill>
                <a:cs typeface="Arial" charset="0"/>
              </a:rPr>
              <a:t>Deviance Dimensions</a:t>
            </a:r>
          </a:p>
        </p:txBody>
      </p:sp>
      <p:sp>
        <p:nvSpPr>
          <p:cNvPr id="27" name="Left-Right Arrow 26"/>
          <p:cNvSpPr/>
          <p:nvPr/>
        </p:nvSpPr>
        <p:spPr>
          <a:xfrm rot="3726574">
            <a:off x="6051550" y="2732088"/>
            <a:ext cx="714375" cy="428625"/>
          </a:xfrm>
          <a:prstGeom prst="leftRightArrow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20000">
                <a:schemeClr val="bg2">
                  <a:lumMod val="25000"/>
                </a:schemeClr>
              </a:gs>
              <a:gs pos="50000">
                <a:schemeClr val="bg2">
                  <a:lumMod val="50000"/>
                </a:schemeClr>
              </a:gs>
              <a:gs pos="75000">
                <a:schemeClr val="bg2">
                  <a:lumMod val="75000"/>
                </a:schemeClr>
              </a:gs>
              <a:gs pos="89999">
                <a:schemeClr val="bg2">
                  <a:lumMod val="90000"/>
                </a:schemeClr>
              </a:gs>
              <a:gs pos="100000">
                <a:schemeClr val="bg2"/>
              </a:gs>
            </a:gsLst>
            <a:lin ang="5400000" scaled="0"/>
          </a:gradFill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8" name="Left-Right Arrow 27"/>
          <p:cNvSpPr/>
          <p:nvPr/>
        </p:nvSpPr>
        <p:spPr>
          <a:xfrm rot="7260308">
            <a:off x="2176463" y="2651125"/>
            <a:ext cx="714375" cy="428625"/>
          </a:xfrm>
          <a:prstGeom prst="leftRightArrow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3000">
                <a:schemeClr val="accent2">
                  <a:lumMod val="75000"/>
                </a:schemeClr>
              </a:gs>
              <a:gs pos="28000">
                <a:schemeClr val="accent2">
                  <a:lumMod val="75000"/>
                </a:schemeClr>
              </a:gs>
              <a:gs pos="42999">
                <a:schemeClr val="accent2">
                  <a:lumMod val="40000"/>
                  <a:lumOff val="60000"/>
                </a:schemeClr>
              </a:gs>
              <a:gs pos="58000">
                <a:schemeClr val="accent2">
                  <a:lumMod val="20000"/>
                  <a:lumOff val="80000"/>
                </a:schemeClr>
              </a:gs>
              <a:gs pos="72000">
                <a:schemeClr val="accent2">
                  <a:lumMod val="20000"/>
                  <a:lumOff val="80000"/>
                </a:schemeClr>
              </a:gs>
              <a:gs pos="87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9" name="Left-Right Arrow 28"/>
          <p:cNvSpPr/>
          <p:nvPr/>
        </p:nvSpPr>
        <p:spPr>
          <a:xfrm>
            <a:off x="4146550" y="5932488"/>
            <a:ext cx="714375" cy="428625"/>
          </a:xfrm>
          <a:prstGeom prst="leftRightArrow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53000">
                <a:schemeClr val="tx2">
                  <a:lumMod val="60000"/>
                  <a:lumOff val="40000"/>
                </a:schemeClr>
              </a:gs>
              <a:gs pos="83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95288" y="357166"/>
            <a:ext cx="3248018" cy="4001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latin typeface="Arial" pitchFamily="34" charset="0"/>
                <a:cs typeface="Arial" pitchFamily="34" charset="0"/>
              </a:rPr>
              <a:t>Crime and Deviance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TextBox 12"/>
          <p:cNvSpPr txBox="1">
            <a:spLocks noChangeArrowheads="1"/>
          </p:cNvSpPr>
          <p:nvPr/>
        </p:nvSpPr>
        <p:spPr bwMode="auto">
          <a:xfrm>
            <a:off x="6357938" y="6577013"/>
            <a:ext cx="27860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400">
                <a:cs typeface="Arial" charset="0"/>
              </a:rPr>
              <a:t>©  </a:t>
            </a:r>
            <a:r>
              <a:rPr lang="en-GB" sz="1400" smtClean="0">
                <a:cs typeface="Arial" charset="0"/>
              </a:rPr>
              <a:t>www.sociology.org.uk, 2009</a:t>
            </a:r>
            <a:endParaRPr lang="en-GB" sz="1400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Chris.Livesey</dc:creator>
  <cp:lastModifiedBy>Chris.Livesey</cp:lastModifiedBy>
  <cp:revision>3</cp:revision>
  <dcterms:created xsi:type="dcterms:W3CDTF">2009-01-20T15:21:13Z</dcterms:created>
  <dcterms:modified xsi:type="dcterms:W3CDTF">2010-08-31T08:44:09Z</dcterms:modified>
</cp:coreProperties>
</file>